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6" r:id="rId5"/>
    <p:sldId id="264" r:id="rId6"/>
    <p:sldId id="273" r:id="rId7"/>
    <p:sldId id="265" r:id="rId8"/>
    <p:sldId id="275" r:id="rId9"/>
    <p:sldId id="268" r:id="rId10"/>
    <p:sldId id="293" r:id="rId11"/>
    <p:sldId id="276" r:id="rId12"/>
    <p:sldId id="259" r:id="rId13"/>
    <p:sldId id="294" r:id="rId14"/>
    <p:sldId id="263" r:id="rId15"/>
    <p:sldId id="269" r:id="rId16"/>
    <p:sldId id="270" r:id="rId17"/>
    <p:sldId id="272" r:id="rId18"/>
    <p:sldId id="274" r:id="rId19"/>
    <p:sldId id="277" r:id="rId20"/>
    <p:sldId id="278" r:id="rId21"/>
    <p:sldId id="260" r:id="rId22"/>
    <p:sldId id="279" r:id="rId23"/>
    <p:sldId id="280" r:id="rId24"/>
    <p:sldId id="281" r:id="rId25"/>
    <p:sldId id="282" r:id="rId26"/>
    <p:sldId id="283" r:id="rId27"/>
    <p:sldId id="284" r:id="rId28"/>
    <p:sldId id="285" r:id="rId29"/>
    <p:sldId id="286" r:id="rId30"/>
    <p:sldId id="261" r:id="rId31"/>
    <p:sldId id="287" r:id="rId32"/>
    <p:sldId id="288" r:id="rId33"/>
    <p:sldId id="289" r:id="rId34"/>
    <p:sldId id="290" r:id="rId35"/>
    <p:sldId id="291" r:id="rId36"/>
    <p:sldId id="292" r:id="rId37"/>
    <p:sldId id="295"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E6D"/>
    <a:srgbClr val="7D8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08" autoAdjust="0"/>
    <p:restoredTop sz="94660"/>
  </p:normalViewPr>
  <p:slideViewPr>
    <p:cSldViewPr snapToGrid="0">
      <p:cViewPr varScale="1">
        <p:scale>
          <a:sx n="73" d="100"/>
          <a:sy n="73" d="100"/>
        </p:scale>
        <p:origin x="684" y="54"/>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09078-4756-40A4-82F6-A1503A4F6DC8}" type="datetimeFigureOut">
              <a:rPr lang="zh-CN" altLang="en-US" smtClean="0"/>
              <a:t>2017-07-10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A0174-833B-4D7C-9966-64F66236DF87}" type="slidenum">
              <a:rPr lang="zh-CN" altLang="en-US" smtClean="0"/>
              <a:t>‹#›</a:t>
            </a:fld>
            <a:endParaRPr lang="zh-CN" altLang="en-US"/>
          </a:p>
        </p:txBody>
      </p:sp>
    </p:spTree>
    <p:extLst>
      <p:ext uri="{BB962C8B-B14F-4D97-AF65-F5344CB8AC3E}">
        <p14:creationId xmlns:p14="http://schemas.microsoft.com/office/powerpoint/2010/main" val="155741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1</a:t>
            </a:fld>
            <a:endParaRPr lang="zh-CN" altLang="en-US"/>
          </a:p>
        </p:txBody>
      </p:sp>
    </p:spTree>
    <p:extLst>
      <p:ext uri="{BB962C8B-B14F-4D97-AF65-F5344CB8AC3E}">
        <p14:creationId xmlns:p14="http://schemas.microsoft.com/office/powerpoint/2010/main" val="3728597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10</a:t>
            </a:fld>
            <a:endParaRPr lang="zh-CN" altLang="en-US"/>
          </a:p>
        </p:txBody>
      </p:sp>
    </p:spTree>
    <p:extLst>
      <p:ext uri="{BB962C8B-B14F-4D97-AF65-F5344CB8AC3E}">
        <p14:creationId xmlns:p14="http://schemas.microsoft.com/office/powerpoint/2010/main" val="19302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25321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12</a:t>
            </a:fld>
            <a:endParaRPr lang="zh-CN" altLang="en-US"/>
          </a:p>
        </p:txBody>
      </p:sp>
    </p:spTree>
    <p:extLst>
      <p:ext uri="{BB962C8B-B14F-4D97-AF65-F5344CB8AC3E}">
        <p14:creationId xmlns:p14="http://schemas.microsoft.com/office/powerpoint/2010/main" val="3168901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13</a:t>
            </a:fld>
            <a:endParaRPr lang="zh-CN" altLang="en-US"/>
          </a:p>
        </p:txBody>
      </p:sp>
    </p:spTree>
    <p:extLst>
      <p:ext uri="{BB962C8B-B14F-4D97-AF65-F5344CB8AC3E}">
        <p14:creationId xmlns:p14="http://schemas.microsoft.com/office/powerpoint/2010/main" val="2033786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extLst>
      <p:ext uri="{BB962C8B-B14F-4D97-AF65-F5344CB8AC3E}">
        <p14:creationId xmlns:p14="http://schemas.microsoft.com/office/powerpoint/2010/main" val="1100862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986533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967837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30290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25629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1603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2</a:t>
            </a:fld>
            <a:endParaRPr lang="zh-CN" altLang="en-US"/>
          </a:p>
        </p:txBody>
      </p:sp>
    </p:spTree>
    <p:extLst>
      <p:ext uri="{BB962C8B-B14F-4D97-AF65-F5344CB8AC3E}">
        <p14:creationId xmlns:p14="http://schemas.microsoft.com/office/powerpoint/2010/main" val="3074110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24985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21</a:t>
            </a:fld>
            <a:endParaRPr lang="zh-CN" altLang="en-US"/>
          </a:p>
        </p:txBody>
      </p:sp>
    </p:spTree>
    <p:extLst>
      <p:ext uri="{BB962C8B-B14F-4D97-AF65-F5344CB8AC3E}">
        <p14:creationId xmlns:p14="http://schemas.microsoft.com/office/powerpoint/2010/main" val="1644953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5106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603900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009467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970704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633499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68092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958037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85818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3</a:t>
            </a:fld>
            <a:endParaRPr lang="zh-CN" altLang="en-US"/>
          </a:p>
        </p:txBody>
      </p:sp>
    </p:spTree>
    <p:extLst>
      <p:ext uri="{BB962C8B-B14F-4D97-AF65-F5344CB8AC3E}">
        <p14:creationId xmlns:p14="http://schemas.microsoft.com/office/powerpoint/2010/main" val="2233998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30</a:t>
            </a:fld>
            <a:endParaRPr lang="zh-CN" altLang="en-US"/>
          </a:p>
        </p:txBody>
      </p:sp>
    </p:spTree>
    <p:extLst>
      <p:ext uri="{BB962C8B-B14F-4D97-AF65-F5344CB8AC3E}">
        <p14:creationId xmlns:p14="http://schemas.microsoft.com/office/powerpoint/2010/main" val="335606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530596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781581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831656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191266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2328780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3721674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8AA0174-833B-4D7C-9966-64F66236DF87}" type="slidenum">
              <a:rPr lang="zh-CN" altLang="en-US" smtClean="0"/>
              <a:t>37</a:t>
            </a:fld>
            <a:endParaRPr lang="zh-CN" altLang="en-US"/>
          </a:p>
        </p:txBody>
      </p:sp>
    </p:spTree>
    <p:extLst>
      <p:ext uri="{BB962C8B-B14F-4D97-AF65-F5344CB8AC3E}">
        <p14:creationId xmlns:p14="http://schemas.microsoft.com/office/powerpoint/2010/main" val="721433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6425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088414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93330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03178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1948378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556466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798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134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3966" y="207469"/>
            <a:ext cx="10515600" cy="470447"/>
          </a:xfrm>
        </p:spPr>
        <p:txBody>
          <a:bodyPr>
            <a:normAutofit/>
          </a:bodyPr>
          <a:lstStyle>
            <a:lvl1pPr algn="ctr">
              <a:defRPr sz="2800" b="1">
                <a:solidFill>
                  <a:schemeClr val="bg1"/>
                </a:solidFill>
                <a:effectLst>
                  <a:outerShdw blurRad="38100" dist="38100" dir="2700000" algn="tl">
                    <a:srgbClr val="000000">
                      <a:alpha val="43137"/>
                    </a:srgbClr>
                  </a:outerShdw>
                </a:effectLst>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756744"/>
            <a:ext cx="12192000" cy="610125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2017-07-10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2017-07-10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6.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media1.mp3"/><Relationship Id="rId11" Type="http://schemas.openxmlformats.org/officeDocument/2006/relationships/image" Target="../media/image4.png"/><Relationship Id="rId5" Type="http://schemas.microsoft.com/office/2007/relationships/media" Target="../media/media1.mp3"/><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1.jpg"/><Relationship Id="rId5" Type="http://schemas.openxmlformats.org/officeDocument/2006/relationships/image" Target="../media/image18.jp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1"/>
          <p:cNvSpPr txBox="1"/>
          <p:nvPr>
            <p:custDataLst>
              <p:tags r:id="rId1"/>
            </p:custDataLst>
          </p:nvPr>
        </p:nvSpPr>
        <p:spPr>
          <a:xfrm>
            <a:off x="5163823" y="2576278"/>
            <a:ext cx="6301726" cy="830997"/>
          </a:xfrm>
          <a:prstGeom prst="rect">
            <a:avLst/>
          </a:prstGeom>
          <a:noFill/>
        </p:spPr>
        <p:txBody>
          <a:bodyPr wrap="none" rtlCol="0">
            <a:spAutoFit/>
          </a:bodyPr>
          <a:lstStyle/>
          <a:p>
            <a:r>
              <a:rPr lang="zh-CN" altLang="en-US" sz="4800" b="1" dirty="0">
                <a:latin typeface="+mj-ea"/>
                <a:ea typeface="+mj-ea"/>
              </a:rPr>
              <a:t>机器人科技类</a:t>
            </a:r>
            <a:r>
              <a:rPr lang="en-US" altLang="zh-CN" sz="4800" b="1" dirty="0">
                <a:latin typeface="+mj-ea"/>
                <a:ea typeface="+mj-ea"/>
              </a:rPr>
              <a:t>PPT</a:t>
            </a:r>
            <a:r>
              <a:rPr lang="zh-CN" altLang="en-US" sz="4800" b="1" dirty="0">
                <a:latin typeface="+mj-ea"/>
                <a:ea typeface="+mj-ea"/>
              </a:rPr>
              <a:t>模版</a:t>
            </a:r>
          </a:p>
        </p:txBody>
      </p:sp>
      <p:sp>
        <p:nvSpPr>
          <p:cNvPr id="3" name="PA_文本框 2"/>
          <p:cNvSpPr txBox="1"/>
          <p:nvPr>
            <p:custDataLst>
              <p:tags r:id="rId2"/>
            </p:custDataLst>
          </p:nvPr>
        </p:nvSpPr>
        <p:spPr>
          <a:xfrm>
            <a:off x="5163823" y="3696478"/>
            <a:ext cx="4602286" cy="338554"/>
          </a:xfrm>
          <a:prstGeom prst="rect">
            <a:avLst/>
          </a:prstGeom>
          <a:noFill/>
        </p:spPr>
        <p:txBody>
          <a:bodyPr wrap="none" rtlCol="0">
            <a:spAutoFit/>
          </a:bodyPr>
          <a:lstStyle/>
          <a:p>
            <a:r>
              <a:rPr lang="en-US" altLang="zh-CN" sz="1600" dirty="0">
                <a:latin typeface="+mj-ea"/>
                <a:ea typeface="+mj-ea"/>
              </a:rPr>
              <a:t>CREATIVE FASHION GENERAL PPT TEMPLATE</a:t>
            </a:r>
            <a:endParaRPr lang="zh-CN" altLang="en-US" sz="1600" dirty="0">
              <a:latin typeface="+mj-ea"/>
              <a:ea typeface="+mj-ea"/>
            </a:endParaRPr>
          </a:p>
        </p:txBody>
      </p:sp>
      <p:sp>
        <p:nvSpPr>
          <p:cNvPr id="4" name="PA_文本框 3"/>
          <p:cNvSpPr txBox="1"/>
          <p:nvPr>
            <p:custDataLst>
              <p:tags r:id="rId3"/>
            </p:custDataLst>
          </p:nvPr>
        </p:nvSpPr>
        <p:spPr>
          <a:xfrm>
            <a:off x="5163823" y="3357924"/>
            <a:ext cx="4961615" cy="338554"/>
          </a:xfrm>
          <a:prstGeom prst="rect">
            <a:avLst/>
          </a:prstGeom>
          <a:noFill/>
        </p:spPr>
        <p:txBody>
          <a:bodyPr wrap="none" rtlCol="0">
            <a:spAutoFit/>
          </a:bodyPr>
          <a:lstStyle/>
          <a:p>
            <a:r>
              <a:rPr lang="zh-CN" altLang="en-US" sz="1600" dirty="0">
                <a:latin typeface="+mj-ea"/>
                <a:ea typeface="+mj-ea"/>
              </a:rPr>
              <a:t>总结汇报 </a:t>
            </a:r>
            <a:r>
              <a:rPr lang="en-US" altLang="zh-CN" sz="1600" dirty="0">
                <a:latin typeface="+mj-ea"/>
                <a:ea typeface="+mj-ea"/>
              </a:rPr>
              <a:t>| </a:t>
            </a:r>
            <a:r>
              <a:rPr lang="zh-CN" altLang="en-US" sz="1600" dirty="0">
                <a:latin typeface="+mj-ea"/>
                <a:ea typeface="+mj-ea"/>
              </a:rPr>
              <a:t>计划报告 </a:t>
            </a:r>
            <a:r>
              <a:rPr lang="en-US" altLang="zh-CN" sz="1600" dirty="0">
                <a:latin typeface="+mj-ea"/>
                <a:ea typeface="+mj-ea"/>
              </a:rPr>
              <a:t>| </a:t>
            </a:r>
            <a:r>
              <a:rPr lang="zh-CN" altLang="en-US" sz="1600" dirty="0">
                <a:latin typeface="+mj-ea"/>
                <a:ea typeface="+mj-ea"/>
              </a:rPr>
              <a:t>框架完整</a:t>
            </a:r>
            <a:r>
              <a:rPr lang="en-US" altLang="zh-CN" sz="1600" dirty="0">
                <a:latin typeface="+mj-ea"/>
                <a:ea typeface="+mj-ea"/>
              </a:rPr>
              <a:t> | </a:t>
            </a:r>
            <a:r>
              <a:rPr lang="zh-CN" altLang="en-US" sz="1600" dirty="0">
                <a:latin typeface="+mj-ea"/>
                <a:ea typeface="+mj-ea"/>
              </a:rPr>
              <a:t>行业通用 </a:t>
            </a:r>
            <a:r>
              <a:rPr lang="en-US" altLang="zh-CN" sz="1600" dirty="0">
                <a:latin typeface="+mj-ea"/>
                <a:ea typeface="+mj-ea"/>
              </a:rPr>
              <a:t>| </a:t>
            </a:r>
            <a:r>
              <a:rPr lang="zh-CN" altLang="en-US" sz="1600" dirty="0">
                <a:latin typeface="+mj-ea"/>
                <a:ea typeface="+mj-ea"/>
              </a:rPr>
              <a:t>动态模版</a:t>
            </a:r>
          </a:p>
        </p:txBody>
      </p:sp>
      <p:pic>
        <p:nvPicPr>
          <p:cNvPr id="5" name="PA_图片 4"/>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flipH="1">
            <a:off x="740980" y="1265590"/>
            <a:ext cx="4422843" cy="5592410"/>
          </a:xfrm>
          <a:prstGeom prst="rect">
            <a:avLst/>
          </a:prstGeom>
          <a:effectLst>
            <a:outerShdw blurRad="76200" dir="13500000" sy="23000" kx="1200000" algn="br" rotWithShape="0">
              <a:prstClr val="black">
                <a:alpha val="20000"/>
              </a:prstClr>
            </a:outerShdw>
          </a:effectLst>
        </p:spPr>
      </p:pic>
      <p:pic>
        <p:nvPicPr>
          <p:cNvPr id="6" name="PA_CapoProductions - Aurora">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5"/>
              </p:ext>
            </p:extLst>
          </p:nvPr>
        </p:nvPicPr>
        <p:blipFill>
          <a:blip r:embed="rId11"/>
          <a:stretch>
            <a:fillRect/>
          </a:stretch>
        </p:blipFill>
        <p:spPr>
          <a:xfrm>
            <a:off x="8314686" y="-2046890"/>
            <a:ext cx="609600" cy="609600"/>
          </a:xfrm>
          <a:prstGeom prst="rect">
            <a:avLst/>
          </a:prstGeom>
        </p:spPr>
      </p:pic>
    </p:spTree>
    <p:extLst>
      <p:ext uri="{BB962C8B-B14F-4D97-AF65-F5344CB8AC3E}">
        <p14:creationId xmlns:p14="http://schemas.microsoft.com/office/powerpoint/2010/main" val="87938106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000" fill="hold"/>
                                        <p:tgtEl>
                                          <p:spTgt spid="2"/>
                                        </p:tgtEl>
                                        <p:attrNameLst>
                                          <p:attrName>ppt_x</p:attrName>
                                        </p:attrNameLst>
                                      </p:cBhvr>
                                      <p:tavLst>
                                        <p:tav tm="0">
                                          <p:val>
                                            <p:strVal val="1+#ppt_w/2"/>
                                          </p:val>
                                        </p:tav>
                                        <p:tav tm="100000">
                                          <p:val>
                                            <p:strVal val="#ppt_x"/>
                                          </p:val>
                                        </p:tav>
                                      </p:tavLst>
                                    </p:anim>
                                    <p:anim calcmode="lin" valueType="num">
                                      <p:cBhvr additive="base">
                                        <p:cTn id="11" dur="1000" fill="hold"/>
                                        <p:tgtEl>
                                          <p:spTgt spid="2"/>
                                        </p:tgtEl>
                                        <p:attrNameLst>
                                          <p:attrName>ppt_y</p:attrName>
                                        </p:attrNameLst>
                                      </p:cBhvr>
                                      <p:tavLst>
                                        <p:tav tm="0">
                                          <p:val>
                                            <p:strVal val="#ppt_y"/>
                                          </p:val>
                                        </p:tav>
                                        <p:tav tm="100000">
                                          <p:val>
                                            <p:strVal val="#ppt_y"/>
                                          </p:val>
                                        </p:tav>
                                      </p:tavLst>
                                    </p:anim>
                                  </p:childTnLst>
                                </p:cTn>
                              </p:par>
                              <p:par>
                                <p:cTn id="12" presetID="19" presetClass="entr" presetSubtype="5" fill="hold" grpId="1"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
                                          </p:val>
                                        </p:tav>
                                        <p:tav tm="100000">
                                          <p:val>
                                            <p:strVal val="#ppt_w"/>
                                          </p:val>
                                        </p:tav>
                                      </p:tavLst>
                                    </p:anim>
                                    <p:anim calcmode="lin" valueType="num">
                                      <p:cBhvr>
                                        <p:cTn id="15" dur="1000" fill="hold"/>
                                        <p:tgtEl>
                                          <p:spTgt spid="2"/>
                                        </p:tgtEl>
                                        <p:attrNameLst>
                                          <p:attrName>ppt_h</p:attrName>
                                        </p:attrNameLst>
                                      </p:cBhvr>
                                      <p:tavLst>
                                        <p:tav tm="0" fmla="#ppt_h*sin(2.5*pi*$)">
                                          <p:val>
                                            <p:fltVal val="0"/>
                                          </p:val>
                                        </p:tav>
                                        <p:tav tm="100000">
                                          <p:val>
                                            <p:fltVal val="1"/>
                                          </p:val>
                                        </p:tav>
                                      </p:tavLst>
                                    </p:anim>
                                  </p:childTnLst>
                                </p:cTn>
                              </p:par>
                            </p:childTnLst>
                          </p:cTn>
                        </p:par>
                        <p:par>
                          <p:cTn id="16" fill="hold">
                            <p:stCondLst>
                              <p:cond delay="1000"/>
                            </p:stCondLst>
                            <p:childTnLst>
                              <p:par>
                                <p:cTn id="17" presetID="16" presetClass="entr" presetSubtype="26"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Effect transition="in" filter="barn(inHorizontal)">
                                      <p:cBhvr>
                                        <p:cTn id="19" dur="300"/>
                                        <p:tgtEl>
                                          <p:spTgt spid="3"/>
                                        </p:tgtEl>
                                      </p:cBhvr>
                                    </p:animEffect>
                                  </p:childTnLst>
                                </p:cTn>
                              </p:par>
                              <p:par>
                                <p:cTn id="20" presetID="47" presetClass="entr" presetSubtype="0" fill="hold" grpId="0" nodeType="with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6" presetClass="emph" presetSubtype="0" fill="hold" grpId="1" nodeType="withEffect">
                                  <p:stCondLst>
                                    <p:cond delay="500"/>
                                  </p:stCondLst>
                                  <p:childTnLst>
                                    <p:animScale>
                                      <p:cBhvr>
                                        <p:cTn id="26" dur="10" fill="hold"/>
                                        <p:tgtEl>
                                          <p:spTgt spid="4"/>
                                        </p:tgtEl>
                                      </p:cBhvr>
                                      <p:by x="2000" y="100000"/>
                                    </p:animScale>
                                  </p:childTnLst>
                                </p:cTn>
                              </p:par>
                              <p:par>
                                <p:cTn id="27" presetID="6" presetClass="emph" presetSubtype="0" fill="hold" grpId="2" nodeType="withEffect">
                                  <p:stCondLst>
                                    <p:cond delay="750"/>
                                  </p:stCondLst>
                                  <p:childTnLst>
                                    <p:animScale>
                                      <p:cBhvr>
                                        <p:cTn id="28" dur="500" fill="hold"/>
                                        <p:tgtEl>
                                          <p:spTgt spid="4"/>
                                        </p:tgtEl>
                                      </p:cBhvr>
                                      <p:by x="50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9"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2" grpId="1"/>
      <p:bldP spid="3" grpId="0"/>
      <p:bldP spid="4" grpId="0"/>
      <p:bldP spid="4" grpId="1"/>
      <p:bldP spid="4"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424652" y="2060850"/>
            <a:ext cx="1572383" cy="1824203"/>
            <a:chOff x="3995936" y="1038814"/>
            <a:chExt cx="1179441" cy="1368152"/>
          </a:xfrm>
        </p:grpSpPr>
        <p:sp>
          <p:nvSpPr>
            <p:cNvPr id="6" name="六边形 5"/>
            <p:cNvSpPr/>
            <p:nvPr/>
          </p:nvSpPr>
          <p:spPr>
            <a:xfrm rot="5400000">
              <a:off x="3901581" y="1133169"/>
              <a:ext cx="1368152" cy="1179441"/>
            </a:xfrm>
            <a:prstGeom prst="hexagon">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8" name="组合 7"/>
            <p:cNvGrpSpPr/>
            <p:nvPr/>
          </p:nvGrpSpPr>
          <p:grpSpPr>
            <a:xfrm>
              <a:off x="4315782" y="1508577"/>
              <a:ext cx="539750" cy="428626"/>
              <a:chOff x="1895475" y="3244850"/>
              <a:chExt cx="539750" cy="428626"/>
            </a:xfrm>
          </p:grpSpPr>
          <p:sp>
            <p:nvSpPr>
              <p:cNvPr id="9" name="Freeform 37"/>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0" name="Freeform 38"/>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1" name="Freeform 39"/>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2" name="Freeform 40"/>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3" name="Freeform 41"/>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grpSp>
        <p:nvGrpSpPr>
          <p:cNvPr id="27" name="组合 26"/>
          <p:cNvGrpSpPr/>
          <p:nvPr/>
        </p:nvGrpSpPr>
        <p:grpSpPr>
          <a:xfrm>
            <a:off x="8643945" y="2060851"/>
            <a:ext cx="1572383" cy="1824203"/>
            <a:chOff x="6410720" y="1038815"/>
            <a:chExt cx="1179441" cy="1368152"/>
          </a:xfrm>
        </p:grpSpPr>
        <p:sp>
          <p:nvSpPr>
            <p:cNvPr id="7" name="六边形 6"/>
            <p:cNvSpPr/>
            <p:nvPr/>
          </p:nvSpPr>
          <p:spPr>
            <a:xfrm rot="5400000">
              <a:off x="6316365" y="1133170"/>
              <a:ext cx="1368152" cy="1179441"/>
            </a:xfrm>
            <a:prstGeom prst="hexagon">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4" name="组合 13"/>
            <p:cNvGrpSpPr/>
            <p:nvPr/>
          </p:nvGrpSpPr>
          <p:grpSpPr>
            <a:xfrm>
              <a:off x="6730566" y="1476139"/>
              <a:ext cx="539750" cy="493713"/>
              <a:chOff x="568325" y="4538663"/>
              <a:chExt cx="539750" cy="493713"/>
            </a:xfrm>
          </p:grpSpPr>
          <p:sp>
            <p:nvSpPr>
              <p:cNvPr id="15" name="Freeform 49"/>
              <p:cNvSpPr>
                <a:spLocks/>
              </p:cNvSpPr>
              <p:nvPr/>
            </p:nvSpPr>
            <p:spPr bwMode="auto">
              <a:xfrm>
                <a:off x="771525" y="4718050"/>
                <a:ext cx="134938" cy="134938"/>
              </a:xfrm>
              <a:custGeom>
                <a:avLst/>
                <a:gdLst>
                  <a:gd name="T0" fmla="*/ 46 w 48"/>
                  <a:gd name="T1" fmla="*/ 20 h 48"/>
                  <a:gd name="T2" fmla="*/ 6 w 48"/>
                  <a:gd name="T3" fmla="*/ 0 h 48"/>
                  <a:gd name="T4" fmla="*/ 2 w 48"/>
                  <a:gd name="T5" fmla="*/ 0 h 48"/>
                  <a:gd name="T6" fmla="*/ 0 w 48"/>
                  <a:gd name="T7" fmla="*/ 4 h 48"/>
                  <a:gd name="T8" fmla="*/ 0 w 48"/>
                  <a:gd name="T9" fmla="*/ 44 h 48"/>
                  <a:gd name="T10" fmla="*/ 2 w 48"/>
                  <a:gd name="T11" fmla="*/ 47 h 48"/>
                  <a:gd name="T12" fmla="*/ 4 w 48"/>
                  <a:gd name="T13" fmla="*/ 48 h 48"/>
                  <a:gd name="T14" fmla="*/ 6 w 48"/>
                  <a:gd name="T15" fmla="*/ 47 h 48"/>
                  <a:gd name="T16" fmla="*/ 46 w 48"/>
                  <a:gd name="T17" fmla="*/ 27 h 48"/>
                  <a:gd name="T18" fmla="*/ 48 w 48"/>
                  <a:gd name="T19" fmla="*/ 24 h 48"/>
                  <a:gd name="T20" fmla="*/ 46 w 48"/>
                  <a:gd name="T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6" y="20"/>
                    </a:moveTo>
                    <a:cubicBezTo>
                      <a:pt x="6" y="0"/>
                      <a:pt x="6" y="0"/>
                      <a:pt x="6" y="0"/>
                    </a:cubicBezTo>
                    <a:cubicBezTo>
                      <a:pt x="5" y="0"/>
                      <a:pt x="3" y="0"/>
                      <a:pt x="2" y="0"/>
                    </a:cubicBezTo>
                    <a:cubicBezTo>
                      <a:pt x="1" y="1"/>
                      <a:pt x="0" y="2"/>
                      <a:pt x="0" y="4"/>
                    </a:cubicBezTo>
                    <a:cubicBezTo>
                      <a:pt x="0" y="44"/>
                      <a:pt x="0" y="44"/>
                      <a:pt x="0" y="44"/>
                    </a:cubicBezTo>
                    <a:cubicBezTo>
                      <a:pt x="0" y="45"/>
                      <a:pt x="1" y="47"/>
                      <a:pt x="2" y="47"/>
                    </a:cubicBezTo>
                    <a:cubicBezTo>
                      <a:pt x="3" y="48"/>
                      <a:pt x="3" y="48"/>
                      <a:pt x="4" y="48"/>
                    </a:cubicBezTo>
                    <a:cubicBezTo>
                      <a:pt x="5" y="48"/>
                      <a:pt x="5" y="48"/>
                      <a:pt x="6" y="47"/>
                    </a:cubicBezTo>
                    <a:cubicBezTo>
                      <a:pt x="46" y="27"/>
                      <a:pt x="46" y="27"/>
                      <a:pt x="46" y="27"/>
                    </a:cubicBezTo>
                    <a:cubicBezTo>
                      <a:pt x="47" y="27"/>
                      <a:pt x="48" y="25"/>
                      <a:pt x="48" y="24"/>
                    </a:cubicBezTo>
                    <a:cubicBezTo>
                      <a:pt x="48" y="22"/>
                      <a:pt x="47" y="21"/>
                      <a:pt x="4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6" name="Freeform 50"/>
              <p:cNvSpPr>
                <a:spLocks noEditPoints="1"/>
              </p:cNvSpPr>
              <p:nvPr/>
            </p:nvSpPr>
            <p:spPr bwMode="auto">
              <a:xfrm>
                <a:off x="568325" y="4538663"/>
                <a:ext cx="539750" cy="493713"/>
              </a:xfrm>
              <a:custGeom>
                <a:avLst/>
                <a:gdLst>
                  <a:gd name="T0" fmla="*/ 160 w 192"/>
                  <a:gd name="T1" fmla="*/ 0 h 176"/>
                  <a:gd name="T2" fmla="*/ 120 w 192"/>
                  <a:gd name="T3" fmla="*/ 0 h 176"/>
                  <a:gd name="T4" fmla="*/ 80 w 192"/>
                  <a:gd name="T5" fmla="*/ 0 h 176"/>
                  <a:gd name="T6" fmla="*/ 40 w 192"/>
                  <a:gd name="T7" fmla="*/ 0 h 176"/>
                  <a:gd name="T8" fmla="*/ 4 w 192"/>
                  <a:gd name="T9" fmla="*/ 0 h 176"/>
                  <a:gd name="T10" fmla="*/ 0 w 192"/>
                  <a:gd name="T11" fmla="*/ 36 h 176"/>
                  <a:gd name="T12" fmla="*/ 0 w 192"/>
                  <a:gd name="T13" fmla="*/ 136 h 176"/>
                  <a:gd name="T14" fmla="*/ 0 w 192"/>
                  <a:gd name="T15" fmla="*/ 172 h 176"/>
                  <a:gd name="T16" fmla="*/ 32 w 192"/>
                  <a:gd name="T17" fmla="*/ 176 h 176"/>
                  <a:gd name="T18" fmla="*/ 72 w 192"/>
                  <a:gd name="T19" fmla="*/ 176 h 176"/>
                  <a:gd name="T20" fmla="*/ 112 w 192"/>
                  <a:gd name="T21" fmla="*/ 176 h 176"/>
                  <a:gd name="T22" fmla="*/ 152 w 192"/>
                  <a:gd name="T23" fmla="*/ 176 h 176"/>
                  <a:gd name="T24" fmla="*/ 188 w 192"/>
                  <a:gd name="T25" fmla="*/ 176 h 176"/>
                  <a:gd name="T26" fmla="*/ 192 w 192"/>
                  <a:gd name="T27" fmla="*/ 140 h 176"/>
                  <a:gd name="T28" fmla="*/ 192 w 192"/>
                  <a:gd name="T29" fmla="*/ 40 h 176"/>
                  <a:gd name="T30" fmla="*/ 192 w 192"/>
                  <a:gd name="T31" fmla="*/ 4 h 176"/>
                  <a:gd name="T32" fmla="*/ 152 w 192"/>
                  <a:gd name="T33" fmla="*/ 8 h 176"/>
                  <a:gd name="T34" fmla="*/ 160 w 192"/>
                  <a:gd name="T35" fmla="*/ 32 h 176"/>
                  <a:gd name="T36" fmla="*/ 152 w 192"/>
                  <a:gd name="T37" fmla="*/ 8 h 176"/>
                  <a:gd name="T38" fmla="*/ 120 w 192"/>
                  <a:gd name="T39" fmla="*/ 8 h 176"/>
                  <a:gd name="T40" fmla="*/ 112 w 192"/>
                  <a:gd name="T41" fmla="*/ 32 h 176"/>
                  <a:gd name="T42" fmla="*/ 72 w 192"/>
                  <a:gd name="T43" fmla="*/ 8 h 176"/>
                  <a:gd name="T44" fmla="*/ 80 w 192"/>
                  <a:gd name="T45" fmla="*/ 32 h 176"/>
                  <a:gd name="T46" fmla="*/ 72 w 192"/>
                  <a:gd name="T47" fmla="*/ 8 h 176"/>
                  <a:gd name="T48" fmla="*/ 40 w 192"/>
                  <a:gd name="T49" fmla="*/ 8 h 176"/>
                  <a:gd name="T50" fmla="*/ 32 w 192"/>
                  <a:gd name="T51" fmla="*/ 32 h 176"/>
                  <a:gd name="T52" fmla="*/ 40 w 192"/>
                  <a:gd name="T53" fmla="*/ 168 h 176"/>
                  <a:gd name="T54" fmla="*/ 32 w 192"/>
                  <a:gd name="T55" fmla="*/ 144 h 176"/>
                  <a:gd name="T56" fmla="*/ 40 w 192"/>
                  <a:gd name="T57" fmla="*/ 168 h 176"/>
                  <a:gd name="T58" fmla="*/ 72 w 192"/>
                  <a:gd name="T59" fmla="*/ 168 h 176"/>
                  <a:gd name="T60" fmla="*/ 80 w 192"/>
                  <a:gd name="T61" fmla="*/ 144 h 176"/>
                  <a:gd name="T62" fmla="*/ 120 w 192"/>
                  <a:gd name="T63" fmla="*/ 168 h 176"/>
                  <a:gd name="T64" fmla="*/ 112 w 192"/>
                  <a:gd name="T65" fmla="*/ 144 h 176"/>
                  <a:gd name="T66" fmla="*/ 120 w 192"/>
                  <a:gd name="T67" fmla="*/ 168 h 176"/>
                  <a:gd name="T68" fmla="*/ 152 w 192"/>
                  <a:gd name="T69" fmla="*/ 168 h 176"/>
                  <a:gd name="T70" fmla="*/ 160 w 192"/>
                  <a:gd name="T71" fmla="*/ 144 h 176"/>
                  <a:gd name="T72" fmla="*/ 184 w 192"/>
                  <a:gd name="T73" fmla="*/ 136 h 176"/>
                  <a:gd name="T74" fmla="*/ 32 w 192"/>
                  <a:gd name="T75" fmla="*/ 136 h 176"/>
                  <a:gd name="T76" fmla="*/ 8 w 192"/>
                  <a:gd name="T77" fmla="*/ 40 h 176"/>
                  <a:gd name="T78" fmla="*/ 160 w 192"/>
                  <a:gd name="T79" fmla="*/ 40 h 176"/>
                  <a:gd name="T80" fmla="*/ 184 w 192"/>
                  <a:gd name="T8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76">
                    <a:moveTo>
                      <a:pt x="188" y="0"/>
                    </a:moveTo>
                    <a:cubicBezTo>
                      <a:pt x="160" y="0"/>
                      <a:pt x="160" y="0"/>
                      <a:pt x="160" y="0"/>
                    </a:cubicBezTo>
                    <a:cubicBezTo>
                      <a:pt x="152" y="0"/>
                      <a:pt x="152" y="0"/>
                      <a:pt x="152" y="0"/>
                    </a:cubicBezTo>
                    <a:cubicBezTo>
                      <a:pt x="120" y="0"/>
                      <a:pt x="120" y="0"/>
                      <a:pt x="120" y="0"/>
                    </a:cubicBezTo>
                    <a:cubicBezTo>
                      <a:pt x="112" y="0"/>
                      <a:pt x="112" y="0"/>
                      <a:pt x="112" y="0"/>
                    </a:cubicBezTo>
                    <a:cubicBezTo>
                      <a:pt x="80" y="0"/>
                      <a:pt x="80" y="0"/>
                      <a:pt x="80" y="0"/>
                    </a:cubicBezTo>
                    <a:cubicBezTo>
                      <a:pt x="72" y="0"/>
                      <a:pt x="72" y="0"/>
                      <a:pt x="72" y="0"/>
                    </a:cubicBezTo>
                    <a:cubicBezTo>
                      <a:pt x="40" y="0"/>
                      <a:pt x="40" y="0"/>
                      <a:pt x="40" y="0"/>
                    </a:cubicBezTo>
                    <a:cubicBezTo>
                      <a:pt x="32" y="0"/>
                      <a:pt x="32" y="0"/>
                      <a:pt x="32" y="0"/>
                    </a:cubicBezTo>
                    <a:cubicBezTo>
                      <a:pt x="4" y="0"/>
                      <a:pt x="4" y="0"/>
                      <a:pt x="4" y="0"/>
                    </a:cubicBezTo>
                    <a:cubicBezTo>
                      <a:pt x="2" y="0"/>
                      <a:pt x="0" y="2"/>
                      <a:pt x="0" y="4"/>
                    </a:cubicBezTo>
                    <a:cubicBezTo>
                      <a:pt x="0" y="36"/>
                      <a:pt x="0" y="36"/>
                      <a:pt x="0" y="36"/>
                    </a:cubicBezTo>
                    <a:cubicBezTo>
                      <a:pt x="0" y="40"/>
                      <a:pt x="0" y="40"/>
                      <a:pt x="0" y="40"/>
                    </a:cubicBezTo>
                    <a:cubicBezTo>
                      <a:pt x="0" y="136"/>
                      <a:pt x="0" y="136"/>
                      <a:pt x="0" y="136"/>
                    </a:cubicBezTo>
                    <a:cubicBezTo>
                      <a:pt x="0" y="140"/>
                      <a:pt x="0" y="140"/>
                      <a:pt x="0" y="140"/>
                    </a:cubicBezTo>
                    <a:cubicBezTo>
                      <a:pt x="0" y="172"/>
                      <a:pt x="0" y="172"/>
                      <a:pt x="0" y="172"/>
                    </a:cubicBezTo>
                    <a:cubicBezTo>
                      <a:pt x="0" y="174"/>
                      <a:pt x="2" y="176"/>
                      <a:pt x="4" y="176"/>
                    </a:cubicBezTo>
                    <a:cubicBezTo>
                      <a:pt x="32" y="176"/>
                      <a:pt x="32" y="176"/>
                      <a:pt x="32" y="176"/>
                    </a:cubicBezTo>
                    <a:cubicBezTo>
                      <a:pt x="40" y="176"/>
                      <a:pt x="40" y="176"/>
                      <a:pt x="40" y="176"/>
                    </a:cubicBezTo>
                    <a:cubicBezTo>
                      <a:pt x="72" y="176"/>
                      <a:pt x="72" y="176"/>
                      <a:pt x="72" y="176"/>
                    </a:cubicBezTo>
                    <a:cubicBezTo>
                      <a:pt x="80" y="176"/>
                      <a:pt x="80" y="176"/>
                      <a:pt x="80" y="176"/>
                    </a:cubicBezTo>
                    <a:cubicBezTo>
                      <a:pt x="112" y="176"/>
                      <a:pt x="112" y="176"/>
                      <a:pt x="112" y="176"/>
                    </a:cubicBezTo>
                    <a:cubicBezTo>
                      <a:pt x="120" y="176"/>
                      <a:pt x="120" y="176"/>
                      <a:pt x="120" y="176"/>
                    </a:cubicBezTo>
                    <a:cubicBezTo>
                      <a:pt x="152" y="176"/>
                      <a:pt x="152" y="176"/>
                      <a:pt x="152" y="176"/>
                    </a:cubicBezTo>
                    <a:cubicBezTo>
                      <a:pt x="160" y="176"/>
                      <a:pt x="160" y="176"/>
                      <a:pt x="160" y="176"/>
                    </a:cubicBezTo>
                    <a:cubicBezTo>
                      <a:pt x="188" y="176"/>
                      <a:pt x="188" y="176"/>
                      <a:pt x="188" y="176"/>
                    </a:cubicBezTo>
                    <a:cubicBezTo>
                      <a:pt x="190" y="176"/>
                      <a:pt x="192" y="174"/>
                      <a:pt x="192" y="172"/>
                    </a:cubicBezTo>
                    <a:cubicBezTo>
                      <a:pt x="192" y="140"/>
                      <a:pt x="192" y="140"/>
                      <a:pt x="192" y="140"/>
                    </a:cubicBezTo>
                    <a:cubicBezTo>
                      <a:pt x="192" y="136"/>
                      <a:pt x="192" y="136"/>
                      <a:pt x="192" y="136"/>
                    </a:cubicBezTo>
                    <a:cubicBezTo>
                      <a:pt x="192" y="40"/>
                      <a:pt x="192" y="40"/>
                      <a:pt x="192" y="40"/>
                    </a:cubicBezTo>
                    <a:cubicBezTo>
                      <a:pt x="192" y="36"/>
                      <a:pt x="192" y="36"/>
                      <a:pt x="192" y="36"/>
                    </a:cubicBezTo>
                    <a:cubicBezTo>
                      <a:pt x="192" y="4"/>
                      <a:pt x="192" y="4"/>
                      <a:pt x="192" y="4"/>
                    </a:cubicBezTo>
                    <a:cubicBezTo>
                      <a:pt x="192" y="2"/>
                      <a:pt x="190" y="0"/>
                      <a:pt x="188" y="0"/>
                    </a:cubicBezTo>
                    <a:close/>
                    <a:moveTo>
                      <a:pt x="152" y="8"/>
                    </a:moveTo>
                    <a:cubicBezTo>
                      <a:pt x="160" y="8"/>
                      <a:pt x="160" y="8"/>
                      <a:pt x="160" y="8"/>
                    </a:cubicBezTo>
                    <a:cubicBezTo>
                      <a:pt x="160" y="32"/>
                      <a:pt x="160" y="32"/>
                      <a:pt x="160" y="32"/>
                    </a:cubicBezTo>
                    <a:cubicBezTo>
                      <a:pt x="152" y="32"/>
                      <a:pt x="152" y="32"/>
                      <a:pt x="152" y="32"/>
                    </a:cubicBezTo>
                    <a:lnTo>
                      <a:pt x="152" y="8"/>
                    </a:lnTo>
                    <a:close/>
                    <a:moveTo>
                      <a:pt x="112" y="8"/>
                    </a:moveTo>
                    <a:cubicBezTo>
                      <a:pt x="120" y="8"/>
                      <a:pt x="120" y="8"/>
                      <a:pt x="120" y="8"/>
                    </a:cubicBezTo>
                    <a:cubicBezTo>
                      <a:pt x="120" y="32"/>
                      <a:pt x="120" y="32"/>
                      <a:pt x="120" y="32"/>
                    </a:cubicBezTo>
                    <a:cubicBezTo>
                      <a:pt x="112" y="32"/>
                      <a:pt x="112" y="32"/>
                      <a:pt x="112" y="32"/>
                    </a:cubicBezTo>
                    <a:lnTo>
                      <a:pt x="112" y="8"/>
                    </a:lnTo>
                    <a:close/>
                    <a:moveTo>
                      <a:pt x="72" y="8"/>
                    </a:moveTo>
                    <a:cubicBezTo>
                      <a:pt x="80" y="8"/>
                      <a:pt x="80" y="8"/>
                      <a:pt x="80" y="8"/>
                    </a:cubicBezTo>
                    <a:cubicBezTo>
                      <a:pt x="80" y="32"/>
                      <a:pt x="80" y="32"/>
                      <a:pt x="80" y="32"/>
                    </a:cubicBezTo>
                    <a:cubicBezTo>
                      <a:pt x="72" y="32"/>
                      <a:pt x="72" y="32"/>
                      <a:pt x="72" y="32"/>
                    </a:cubicBezTo>
                    <a:lnTo>
                      <a:pt x="72" y="8"/>
                    </a:lnTo>
                    <a:close/>
                    <a:moveTo>
                      <a:pt x="32" y="8"/>
                    </a:moveTo>
                    <a:cubicBezTo>
                      <a:pt x="40" y="8"/>
                      <a:pt x="40" y="8"/>
                      <a:pt x="40" y="8"/>
                    </a:cubicBezTo>
                    <a:cubicBezTo>
                      <a:pt x="40" y="32"/>
                      <a:pt x="40" y="32"/>
                      <a:pt x="40" y="32"/>
                    </a:cubicBezTo>
                    <a:cubicBezTo>
                      <a:pt x="32" y="32"/>
                      <a:pt x="32" y="32"/>
                      <a:pt x="32" y="32"/>
                    </a:cubicBezTo>
                    <a:lnTo>
                      <a:pt x="32" y="8"/>
                    </a:lnTo>
                    <a:close/>
                    <a:moveTo>
                      <a:pt x="40" y="168"/>
                    </a:moveTo>
                    <a:cubicBezTo>
                      <a:pt x="32" y="168"/>
                      <a:pt x="32" y="168"/>
                      <a:pt x="32" y="168"/>
                    </a:cubicBezTo>
                    <a:cubicBezTo>
                      <a:pt x="32" y="144"/>
                      <a:pt x="32" y="144"/>
                      <a:pt x="32" y="144"/>
                    </a:cubicBezTo>
                    <a:cubicBezTo>
                      <a:pt x="40" y="144"/>
                      <a:pt x="40" y="144"/>
                      <a:pt x="40" y="144"/>
                    </a:cubicBezTo>
                    <a:lnTo>
                      <a:pt x="40" y="168"/>
                    </a:lnTo>
                    <a:close/>
                    <a:moveTo>
                      <a:pt x="80" y="168"/>
                    </a:moveTo>
                    <a:cubicBezTo>
                      <a:pt x="72" y="168"/>
                      <a:pt x="72" y="168"/>
                      <a:pt x="72" y="168"/>
                    </a:cubicBezTo>
                    <a:cubicBezTo>
                      <a:pt x="72" y="144"/>
                      <a:pt x="72" y="144"/>
                      <a:pt x="72" y="144"/>
                    </a:cubicBezTo>
                    <a:cubicBezTo>
                      <a:pt x="80" y="144"/>
                      <a:pt x="80" y="144"/>
                      <a:pt x="80" y="144"/>
                    </a:cubicBezTo>
                    <a:lnTo>
                      <a:pt x="80" y="168"/>
                    </a:lnTo>
                    <a:close/>
                    <a:moveTo>
                      <a:pt x="120" y="168"/>
                    </a:moveTo>
                    <a:cubicBezTo>
                      <a:pt x="112" y="168"/>
                      <a:pt x="112" y="168"/>
                      <a:pt x="112" y="168"/>
                    </a:cubicBezTo>
                    <a:cubicBezTo>
                      <a:pt x="112" y="144"/>
                      <a:pt x="112" y="144"/>
                      <a:pt x="112" y="144"/>
                    </a:cubicBezTo>
                    <a:cubicBezTo>
                      <a:pt x="120" y="144"/>
                      <a:pt x="120" y="144"/>
                      <a:pt x="120" y="144"/>
                    </a:cubicBezTo>
                    <a:lnTo>
                      <a:pt x="120" y="168"/>
                    </a:lnTo>
                    <a:close/>
                    <a:moveTo>
                      <a:pt x="160" y="168"/>
                    </a:moveTo>
                    <a:cubicBezTo>
                      <a:pt x="152" y="168"/>
                      <a:pt x="152" y="168"/>
                      <a:pt x="152" y="168"/>
                    </a:cubicBezTo>
                    <a:cubicBezTo>
                      <a:pt x="152" y="144"/>
                      <a:pt x="152" y="144"/>
                      <a:pt x="152" y="144"/>
                    </a:cubicBezTo>
                    <a:cubicBezTo>
                      <a:pt x="160" y="144"/>
                      <a:pt x="160" y="144"/>
                      <a:pt x="160" y="144"/>
                    </a:cubicBezTo>
                    <a:lnTo>
                      <a:pt x="160" y="168"/>
                    </a:lnTo>
                    <a:close/>
                    <a:moveTo>
                      <a:pt x="184" y="136"/>
                    </a:moveTo>
                    <a:cubicBezTo>
                      <a:pt x="160" y="136"/>
                      <a:pt x="160" y="136"/>
                      <a:pt x="160" y="136"/>
                    </a:cubicBezTo>
                    <a:cubicBezTo>
                      <a:pt x="32" y="136"/>
                      <a:pt x="32" y="136"/>
                      <a:pt x="32" y="136"/>
                    </a:cubicBezTo>
                    <a:cubicBezTo>
                      <a:pt x="8" y="136"/>
                      <a:pt x="8" y="136"/>
                      <a:pt x="8" y="136"/>
                    </a:cubicBezTo>
                    <a:cubicBezTo>
                      <a:pt x="8" y="40"/>
                      <a:pt x="8" y="40"/>
                      <a:pt x="8" y="40"/>
                    </a:cubicBezTo>
                    <a:cubicBezTo>
                      <a:pt x="32" y="40"/>
                      <a:pt x="32" y="40"/>
                      <a:pt x="32" y="40"/>
                    </a:cubicBezTo>
                    <a:cubicBezTo>
                      <a:pt x="160" y="40"/>
                      <a:pt x="160" y="40"/>
                      <a:pt x="160" y="40"/>
                    </a:cubicBezTo>
                    <a:cubicBezTo>
                      <a:pt x="184" y="40"/>
                      <a:pt x="184" y="40"/>
                      <a:pt x="184" y="40"/>
                    </a:cubicBezTo>
                    <a:lnTo>
                      <a:pt x="18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grpSp>
        <p:nvGrpSpPr>
          <p:cNvPr id="4" name="组合 3"/>
          <p:cNvGrpSpPr/>
          <p:nvPr/>
        </p:nvGrpSpPr>
        <p:grpSpPr>
          <a:xfrm>
            <a:off x="2094508" y="2060849"/>
            <a:ext cx="1572383" cy="1824203"/>
            <a:chOff x="1498003" y="1038813"/>
            <a:chExt cx="1179441" cy="1368152"/>
          </a:xfrm>
        </p:grpSpPr>
        <p:sp>
          <p:nvSpPr>
            <p:cNvPr id="5" name="六边形 4"/>
            <p:cNvSpPr/>
            <p:nvPr/>
          </p:nvSpPr>
          <p:spPr>
            <a:xfrm rot="5400000">
              <a:off x="1403648" y="1133168"/>
              <a:ext cx="1368152" cy="1179441"/>
            </a:xfrm>
            <a:prstGeom prst="hexagon">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17" name="组合 16"/>
            <p:cNvGrpSpPr/>
            <p:nvPr/>
          </p:nvGrpSpPr>
          <p:grpSpPr>
            <a:xfrm>
              <a:off x="1817849" y="1441108"/>
              <a:ext cx="539750" cy="539750"/>
              <a:chOff x="1895475" y="4516438"/>
              <a:chExt cx="539750" cy="539750"/>
            </a:xfrm>
          </p:grpSpPr>
          <p:sp>
            <p:nvSpPr>
              <p:cNvPr id="18" name="Freeform 51"/>
              <p:cNvSpPr>
                <a:spLocks noEditPoints="1"/>
              </p:cNvSpPr>
              <p:nvPr/>
            </p:nvSpPr>
            <p:spPr bwMode="auto">
              <a:xfrm>
                <a:off x="1895475" y="4516438"/>
                <a:ext cx="539750" cy="269875"/>
              </a:xfrm>
              <a:custGeom>
                <a:avLst/>
                <a:gdLst>
                  <a:gd name="T0" fmla="*/ 189 w 192"/>
                  <a:gd name="T1" fmla="*/ 39 h 96"/>
                  <a:gd name="T2" fmla="*/ 191 w 192"/>
                  <a:gd name="T3" fmla="*/ 38 h 96"/>
                  <a:gd name="T4" fmla="*/ 192 w 192"/>
                  <a:gd name="T5" fmla="*/ 36 h 96"/>
                  <a:gd name="T6" fmla="*/ 189 w 192"/>
                  <a:gd name="T7" fmla="*/ 4 h 96"/>
                  <a:gd name="T8" fmla="*/ 185 w 192"/>
                  <a:gd name="T9" fmla="*/ 0 h 96"/>
                  <a:gd name="T10" fmla="*/ 102 w 192"/>
                  <a:gd name="T11" fmla="*/ 7 h 96"/>
                  <a:gd name="T12" fmla="*/ 55 w 192"/>
                  <a:gd name="T13" fmla="*/ 12 h 96"/>
                  <a:gd name="T14" fmla="*/ 4 w 192"/>
                  <a:gd name="T15" fmla="*/ 16 h 96"/>
                  <a:gd name="T16" fmla="*/ 2 w 192"/>
                  <a:gd name="T17" fmla="*/ 17 h 96"/>
                  <a:gd name="T18" fmla="*/ 1 w 192"/>
                  <a:gd name="T19" fmla="*/ 18 h 96"/>
                  <a:gd name="T20" fmla="*/ 0 w 192"/>
                  <a:gd name="T21" fmla="*/ 19 h 96"/>
                  <a:gd name="T22" fmla="*/ 0 w 192"/>
                  <a:gd name="T23" fmla="*/ 19 h 96"/>
                  <a:gd name="T24" fmla="*/ 0 w 192"/>
                  <a:gd name="T25" fmla="*/ 21 h 96"/>
                  <a:gd name="T26" fmla="*/ 4 w 192"/>
                  <a:gd name="T27" fmla="*/ 55 h 96"/>
                  <a:gd name="T28" fmla="*/ 4 w 192"/>
                  <a:gd name="T29" fmla="*/ 56 h 96"/>
                  <a:gd name="T30" fmla="*/ 3 w 192"/>
                  <a:gd name="T31" fmla="*/ 56 h 96"/>
                  <a:gd name="T32" fmla="*/ 0 w 192"/>
                  <a:gd name="T33" fmla="*/ 58 h 96"/>
                  <a:gd name="T34" fmla="*/ 0 w 192"/>
                  <a:gd name="T35" fmla="*/ 60 h 96"/>
                  <a:gd name="T36" fmla="*/ 0 w 192"/>
                  <a:gd name="T37" fmla="*/ 96 h 96"/>
                  <a:gd name="T38" fmla="*/ 8 w 192"/>
                  <a:gd name="T39" fmla="*/ 96 h 96"/>
                  <a:gd name="T40" fmla="*/ 188 w 192"/>
                  <a:gd name="T41" fmla="*/ 96 h 96"/>
                  <a:gd name="T42" fmla="*/ 192 w 192"/>
                  <a:gd name="T43" fmla="*/ 92 h 96"/>
                  <a:gd name="T44" fmla="*/ 188 w 192"/>
                  <a:gd name="T45" fmla="*/ 56 h 96"/>
                  <a:gd name="T46" fmla="*/ 188 w 192"/>
                  <a:gd name="T47" fmla="*/ 40 h 96"/>
                  <a:gd name="T48" fmla="*/ 184 w 192"/>
                  <a:gd name="T49" fmla="*/ 82 h 96"/>
                  <a:gd name="T50" fmla="*/ 178 w 192"/>
                  <a:gd name="T51" fmla="*/ 88 h 96"/>
                  <a:gd name="T52" fmla="*/ 166 w 192"/>
                  <a:gd name="T53" fmla="*/ 64 h 96"/>
                  <a:gd name="T54" fmla="*/ 138 w 192"/>
                  <a:gd name="T55" fmla="*/ 88 h 96"/>
                  <a:gd name="T56" fmla="*/ 102 w 192"/>
                  <a:gd name="T57" fmla="*/ 64 h 96"/>
                  <a:gd name="T58" fmla="*/ 66 w 192"/>
                  <a:gd name="T59" fmla="*/ 64 h 96"/>
                  <a:gd name="T60" fmla="*/ 78 w 192"/>
                  <a:gd name="T61" fmla="*/ 88 h 96"/>
                  <a:gd name="T62" fmla="*/ 66 w 192"/>
                  <a:gd name="T63" fmla="*/ 64 h 96"/>
                  <a:gd name="T64" fmla="*/ 26 w 192"/>
                  <a:gd name="T65" fmla="*/ 88 h 96"/>
                  <a:gd name="T66" fmla="*/ 8 w 192"/>
                  <a:gd name="T67" fmla="*/ 64 h 96"/>
                  <a:gd name="T68" fmla="*/ 38 w 192"/>
                  <a:gd name="T69" fmla="*/ 88 h 96"/>
                  <a:gd name="T70" fmla="*/ 9 w 192"/>
                  <a:gd name="T71" fmla="*/ 24 h 96"/>
                  <a:gd name="T72" fmla="*/ 40 w 192"/>
                  <a:gd name="T73" fmla="*/ 45 h 96"/>
                  <a:gd name="T74" fmla="*/ 9 w 192"/>
                  <a:gd name="T75" fmla="*/ 30 h 96"/>
                  <a:gd name="T76" fmla="*/ 65 w 192"/>
                  <a:gd name="T77" fmla="*/ 19 h 96"/>
                  <a:gd name="T78" fmla="*/ 80 w 192"/>
                  <a:gd name="T79" fmla="*/ 41 h 96"/>
                  <a:gd name="T80" fmla="*/ 101 w 192"/>
                  <a:gd name="T81" fmla="*/ 15 h 96"/>
                  <a:gd name="T82" fmla="*/ 138 w 192"/>
                  <a:gd name="T83" fmla="*/ 36 h 96"/>
                  <a:gd name="T84" fmla="*/ 101 w 192"/>
                  <a:gd name="T85" fmla="*/ 15 h 96"/>
                  <a:gd name="T86" fmla="*/ 164 w 192"/>
                  <a:gd name="T87" fmla="*/ 10 h 96"/>
                  <a:gd name="T88" fmla="*/ 184 w 192"/>
                  <a:gd name="T89" fmla="*/ 32 h 96"/>
                  <a:gd name="T90" fmla="*/ 153 w 192"/>
                  <a:gd name="T91"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96">
                    <a:moveTo>
                      <a:pt x="188" y="40"/>
                    </a:moveTo>
                    <a:cubicBezTo>
                      <a:pt x="188" y="40"/>
                      <a:pt x="188" y="40"/>
                      <a:pt x="189" y="39"/>
                    </a:cubicBezTo>
                    <a:cubicBezTo>
                      <a:pt x="189" y="39"/>
                      <a:pt x="190" y="39"/>
                      <a:pt x="190" y="39"/>
                    </a:cubicBezTo>
                    <a:cubicBezTo>
                      <a:pt x="190" y="39"/>
                      <a:pt x="191" y="39"/>
                      <a:pt x="191" y="38"/>
                    </a:cubicBezTo>
                    <a:cubicBezTo>
                      <a:pt x="192" y="38"/>
                      <a:pt x="192" y="37"/>
                      <a:pt x="192" y="36"/>
                    </a:cubicBezTo>
                    <a:cubicBezTo>
                      <a:pt x="192" y="36"/>
                      <a:pt x="192" y="36"/>
                      <a:pt x="192" y="36"/>
                    </a:cubicBezTo>
                    <a:cubicBezTo>
                      <a:pt x="192" y="35"/>
                      <a:pt x="192" y="35"/>
                      <a:pt x="192" y="35"/>
                    </a:cubicBezTo>
                    <a:cubicBezTo>
                      <a:pt x="189" y="4"/>
                      <a:pt x="189" y="4"/>
                      <a:pt x="189" y="4"/>
                    </a:cubicBezTo>
                    <a:cubicBezTo>
                      <a:pt x="189" y="2"/>
                      <a:pt x="189" y="1"/>
                      <a:pt x="188" y="1"/>
                    </a:cubicBezTo>
                    <a:cubicBezTo>
                      <a:pt x="187" y="0"/>
                      <a:pt x="186" y="0"/>
                      <a:pt x="185" y="0"/>
                    </a:cubicBezTo>
                    <a:cubicBezTo>
                      <a:pt x="103" y="7"/>
                      <a:pt x="103" y="7"/>
                      <a:pt x="103" y="7"/>
                    </a:cubicBezTo>
                    <a:cubicBezTo>
                      <a:pt x="102" y="7"/>
                      <a:pt x="102" y="7"/>
                      <a:pt x="102" y="7"/>
                    </a:cubicBezTo>
                    <a:cubicBezTo>
                      <a:pt x="55" y="12"/>
                      <a:pt x="55" y="12"/>
                      <a:pt x="55" y="12"/>
                    </a:cubicBezTo>
                    <a:cubicBezTo>
                      <a:pt x="55" y="12"/>
                      <a:pt x="55" y="12"/>
                      <a:pt x="55" y="12"/>
                    </a:cubicBezTo>
                    <a:cubicBezTo>
                      <a:pt x="4" y="16"/>
                      <a:pt x="4" y="16"/>
                      <a:pt x="4" y="16"/>
                    </a:cubicBezTo>
                    <a:cubicBezTo>
                      <a:pt x="4" y="16"/>
                      <a:pt x="4" y="16"/>
                      <a:pt x="4" y="16"/>
                    </a:cubicBezTo>
                    <a:cubicBezTo>
                      <a:pt x="3" y="16"/>
                      <a:pt x="3" y="16"/>
                      <a:pt x="3" y="16"/>
                    </a:cubicBezTo>
                    <a:cubicBezTo>
                      <a:pt x="3" y="17"/>
                      <a:pt x="3" y="17"/>
                      <a:pt x="2" y="17"/>
                    </a:cubicBezTo>
                    <a:cubicBezTo>
                      <a:pt x="2" y="17"/>
                      <a:pt x="2" y="17"/>
                      <a:pt x="1" y="18"/>
                    </a:cubicBezTo>
                    <a:cubicBezTo>
                      <a:pt x="1" y="18"/>
                      <a:pt x="1" y="18"/>
                      <a:pt x="1" y="18"/>
                    </a:cubicBezTo>
                    <a:cubicBezTo>
                      <a:pt x="1" y="18"/>
                      <a:pt x="1" y="18"/>
                      <a:pt x="1" y="18"/>
                    </a:cubicBezTo>
                    <a:cubicBezTo>
                      <a:pt x="1" y="18"/>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3" y="52"/>
                      <a:pt x="3" y="52"/>
                      <a:pt x="3" y="52"/>
                    </a:cubicBezTo>
                    <a:cubicBezTo>
                      <a:pt x="3" y="53"/>
                      <a:pt x="4" y="54"/>
                      <a:pt x="4" y="55"/>
                    </a:cubicBezTo>
                    <a:cubicBezTo>
                      <a:pt x="5" y="56"/>
                      <a:pt x="6" y="56"/>
                      <a:pt x="7" y="56"/>
                    </a:cubicBezTo>
                    <a:cubicBezTo>
                      <a:pt x="4" y="56"/>
                      <a:pt x="4" y="56"/>
                      <a:pt x="4" y="56"/>
                    </a:cubicBezTo>
                    <a:cubicBezTo>
                      <a:pt x="4" y="56"/>
                      <a:pt x="3" y="56"/>
                      <a:pt x="3" y="56"/>
                    </a:cubicBezTo>
                    <a:cubicBezTo>
                      <a:pt x="3" y="56"/>
                      <a:pt x="3" y="56"/>
                      <a:pt x="3" y="56"/>
                    </a:cubicBezTo>
                    <a:cubicBezTo>
                      <a:pt x="2" y="56"/>
                      <a:pt x="2" y="57"/>
                      <a:pt x="1" y="57"/>
                    </a:cubicBezTo>
                    <a:cubicBezTo>
                      <a:pt x="1" y="57"/>
                      <a:pt x="1" y="58"/>
                      <a:pt x="0" y="58"/>
                    </a:cubicBezTo>
                    <a:cubicBezTo>
                      <a:pt x="0" y="59"/>
                      <a:pt x="0" y="59"/>
                      <a:pt x="0" y="59"/>
                    </a:cubicBezTo>
                    <a:cubicBezTo>
                      <a:pt x="0" y="59"/>
                      <a:pt x="0" y="60"/>
                      <a:pt x="0" y="60"/>
                    </a:cubicBezTo>
                    <a:cubicBezTo>
                      <a:pt x="0" y="92"/>
                      <a:pt x="0" y="92"/>
                      <a:pt x="0" y="92"/>
                    </a:cubicBezTo>
                    <a:cubicBezTo>
                      <a:pt x="0" y="96"/>
                      <a:pt x="0" y="96"/>
                      <a:pt x="0" y="96"/>
                    </a:cubicBezTo>
                    <a:cubicBezTo>
                      <a:pt x="4" y="96"/>
                      <a:pt x="4" y="96"/>
                      <a:pt x="4" y="96"/>
                    </a:cubicBezTo>
                    <a:cubicBezTo>
                      <a:pt x="8" y="96"/>
                      <a:pt x="8" y="96"/>
                      <a:pt x="8" y="96"/>
                    </a:cubicBezTo>
                    <a:cubicBezTo>
                      <a:pt x="184" y="96"/>
                      <a:pt x="184" y="96"/>
                      <a:pt x="184" y="96"/>
                    </a:cubicBezTo>
                    <a:cubicBezTo>
                      <a:pt x="188" y="96"/>
                      <a:pt x="188" y="96"/>
                      <a:pt x="188" y="96"/>
                    </a:cubicBezTo>
                    <a:cubicBezTo>
                      <a:pt x="192" y="96"/>
                      <a:pt x="192" y="96"/>
                      <a:pt x="192" y="96"/>
                    </a:cubicBezTo>
                    <a:cubicBezTo>
                      <a:pt x="192" y="92"/>
                      <a:pt x="192" y="92"/>
                      <a:pt x="192" y="92"/>
                    </a:cubicBezTo>
                    <a:cubicBezTo>
                      <a:pt x="192" y="60"/>
                      <a:pt x="192" y="60"/>
                      <a:pt x="192" y="60"/>
                    </a:cubicBezTo>
                    <a:cubicBezTo>
                      <a:pt x="192" y="58"/>
                      <a:pt x="190" y="56"/>
                      <a:pt x="188" y="56"/>
                    </a:cubicBezTo>
                    <a:cubicBezTo>
                      <a:pt x="7" y="56"/>
                      <a:pt x="7" y="56"/>
                      <a:pt x="7" y="56"/>
                    </a:cubicBezTo>
                    <a:cubicBezTo>
                      <a:pt x="188" y="40"/>
                      <a:pt x="188" y="40"/>
                      <a:pt x="188" y="40"/>
                    </a:cubicBezTo>
                    <a:close/>
                    <a:moveTo>
                      <a:pt x="166" y="64"/>
                    </a:moveTo>
                    <a:cubicBezTo>
                      <a:pt x="184" y="82"/>
                      <a:pt x="184" y="82"/>
                      <a:pt x="184" y="82"/>
                    </a:cubicBezTo>
                    <a:cubicBezTo>
                      <a:pt x="184" y="88"/>
                      <a:pt x="184" y="88"/>
                      <a:pt x="184" y="88"/>
                    </a:cubicBezTo>
                    <a:cubicBezTo>
                      <a:pt x="178" y="88"/>
                      <a:pt x="178" y="88"/>
                      <a:pt x="178" y="88"/>
                    </a:cubicBezTo>
                    <a:cubicBezTo>
                      <a:pt x="154" y="64"/>
                      <a:pt x="154" y="64"/>
                      <a:pt x="154" y="64"/>
                    </a:cubicBezTo>
                    <a:lnTo>
                      <a:pt x="166" y="64"/>
                    </a:lnTo>
                    <a:close/>
                    <a:moveTo>
                      <a:pt x="114" y="64"/>
                    </a:moveTo>
                    <a:cubicBezTo>
                      <a:pt x="138" y="88"/>
                      <a:pt x="138" y="88"/>
                      <a:pt x="138" y="88"/>
                    </a:cubicBezTo>
                    <a:cubicBezTo>
                      <a:pt x="126" y="88"/>
                      <a:pt x="126" y="88"/>
                      <a:pt x="126" y="88"/>
                    </a:cubicBezTo>
                    <a:cubicBezTo>
                      <a:pt x="102" y="64"/>
                      <a:pt x="102" y="64"/>
                      <a:pt x="102" y="64"/>
                    </a:cubicBezTo>
                    <a:lnTo>
                      <a:pt x="114" y="64"/>
                    </a:lnTo>
                    <a:close/>
                    <a:moveTo>
                      <a:pt x="66" y="64"/>
                    </a:moveTo>
                    <a:cubicBezTo>
                      <a:pt x="90" y="88"/>
                      <a:pt x="90" y="88"/>
                      <a:pt x="90" y="88"/>
                    </a:cubicBezTo>
                    <a:cubicBezTo>
                      <a:pt x="78" y="88"/>
                      <a:pt x="78" y="88"/>
                      <a:pt x="78" y="88"/>
                    </a:cubicBezTo>
                    <a:cubicBezTo>
                      <a:pt x="54" y="64"/>
                      <a:pt x="54" y="64"/>
                      <a:pt x="54" y="64"/>
                    </a:cubicBezTo>
                    <a:lnTo>
                      <a:pt x="66" y="64"/>
                    </a:lnTo>
                    <a:close/>
                    <a:moveTo>
                      <a:pt x="38" y="88"/>
                    </a:moveTo>
                    <a:cubicBezTo>
                      <a:pt x="26" y="88"/>
                      <a:pt x="26" y="88"/>
                      <a:pt x="26" y="88"/>
                    </a:cubicBezTo>
                    <a:cubicBezTo>
                      <a:pt x="8" y="70"/>
                      <a:pt x="8" y="70"/>
                      <a:pt x="8" y="70"/>
                    </a:cubicBezTo>
                    <a:cubicBezTo>
                      <a:pt x="8" y="64"/>
                      <a:pt x="8" y="64"/>
                      <a:pt x="8" y="64"/>
                    </a:cubicBezTo>
                    <a:cubicBezTo>
                      <a:pt x="14" y="64"/>
                      <a:pt x="14" y="64"/>
                      <a:pt x="14" y="64"/>
                    </a:cubicBezTo>
                    <a:lnTo>
                      <a:pt x="38" y="88"/>
                    </a:lnTo>
                    <a:close/>
                    <a:moveTo>
                      <a:pt x="9" y="30"/>
                    </a:moveTo>
                    <a:cubicBezTo>
                      <a:pt x="9" y="24"/>
                      <a:pt x="9" y="24"/>
                      <a:pt x="9" y="24"/>
                    </a:cubicBezTo>
                    <a:cubicBezTo>
                      <a:pt x="14" y="23"/>
                      <a:pt x="14" y="23"/>
                      <a:pt x="14" y="23"/>
                    </a:cubicBezTo>
                    <a:cubicBezTo>
                      <a:pt x="40" y="45"/>
                      <a:pt x="40" y="45"/>
                      <a:pt x="40" y="45"/>
                    </a:cubicBezTo>
                    <a:cubicBezTo>
                      <a:pt x="29" y="46"/>
                      <a:pt x="29" y="46"/>
                      <a:pt x="29" y="46"/>
                    </a:cubicBezTo>
                    <a:lnTo>
                      <a:pt x="9" y="30"/>
                    </a:lnTo>
                    <a:close/>
                    <a:moveTo>
                      <a:pt x="54" y="20"/>
                    </a:moveTo>
                    <a:cubicBezTo>
                      <a:pt x="65" y="19"/>
                      <a:pt x="65" y="19"/>
                      <a:pt x="65" y="19"/>
                    </a:cubicBezTo>
                    <a:cubicBezTo>
                      <a:pt x="91" y="40"/>
                      <a:pt x="91" y="40"/>
                      <a:pt x="91" y="40"/>
                    </a:cubicBezTo>
                    <a:cubicBezTo>
                      <a:pt x="80" y="41"/>
                      <a:pt x="80" y="41"/>
                      <a:pt x="80" y="41"/>
                    </a:cubicBezTo>
                    <a:lnTo>
                      <a:pt x="54" y="20"/>
                    </a:lnTo>
                    <a:close/>
                    <a:moveTo>
                      <a:pt x="101" y="15"/>
                    </a:moveTo>
                    <a:cubicBezTo>
                      <a:pt x="113" y="14"/>
                      <a:pt x="113" y="14"/>
                      <a:pt x="113" y="14"/>
                    </a:cubicBezTo>
                    <a:cubicBezTo>
                      <a:pt x="138" y="36"/>
                      <a:pt x="138" y="36"/>
                      <a:pt x="138" y="36"/>
                    </a:cubicBezTo>
                    <a:cubicBezTo>
                      <a:pt x="127" y="37"/>
                      <a:pt x="127" y="37"/>
                      <a:pt x="127" y="37"/>
                    </a:cubicBezTo>
                    <a:lnTo>
                      <a:pt x="101" y="15"/>
                    </a:lnTo>
                    <a:close/>
                    <a:moveTo>
                      <a:pt x="153" y="11"/>
                    </a:moveTo>
                    <a:cubicBezTo>
                      <a:pt x="164" y="10"/>
                      <a:pt x="164" y="10"/>
                      <a:pt x="164" y="10"/>
                    </a:cubicBezTo>
                    <a:cubicBezTo>
                      <a:pt x="183" y="26"/>
                      <a:pt x="183" y="26"/>
                      <a:pt x="183" y="26"/>
                    </a:cubicBezTo>
                    <a:cubicBezTo>
                      <a:pt x="184" y="32"/>
                      <a:pt x="184" y="32"/>
                      <a:pt x="184" y="32"/>
                    </a:cubicBezTo>
                    <a:cubicBezTo>
                      <a:pt x="178" y="32"/>
                      <a:pt x="178" y="32"/>
                      <a:pt x="178" y="32"/>
                    </a:cubicBezTo>
                    <a:lnTo>
                      <a:pt x="1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9" name="Freeform 52"/>
              <p:cNvSpPr>
                <a:spLocks noEditPoints="1"/>
              </p:cNvSpPr>
              <p:nvPr/>
            </p:nvSpPr>
            <p:spPr bwMode="auto">
              <a:xfrm>
                <a:off x="1895475" y="4808538"/>
                <a:ext cx="539750" cy="247650"/>
              </a:xfrm>
              <a:custGeom>
                <a:avLst/>
                <a:gdLst>
                  <a:gd name="T0" fmla="*/ 0 w 192"/>
                  <a:gd name="T1" fmla="*/ 68 h 88"/>
                  <a:gd name="T2" fmla="*/ 20 w 192"/>
                  <a:gd name="T3" fmla="*/ 88 h 88"/>
                  <a:gd name="T4" fmla="*/ 172 w 192"/>
                  <a:gd name="T5" fmla="*/ 88 h 88"/>
                  <a:gd name="T6" fmla="*/ 192 w 192"/>
                  <a:gd name="T7" fmla="*/ 68 h 88"/>
                  <a:gd name="T8" fmla="*/ 192 w 192"/>
                  <a:gd name="T9" fmla="*/ 0 h 88"/>
                  <a:gd name="T10" fmla="*/ 0 w 192"/>
                  <a:gd name="T11" fmla="*/ 0 h 88"/>
                  <a:gd name="T12" fmla="*/ 0 w 192"/>
                  <a:gd name="T13" fmla="*/ 68 h 88"/>
                  <a:gd name="T14" fmla="*/ 36 w 192"/>
                  <a:gd name="T15" fmla="*/ 16 h 88"/>
                  <a:gd name="T16" fmla="*/ 156 w 192"/>
                  <a:gd name="T17" fmla="*/ 16 h 88"/>
                  <a:gd name="T18" fmla="*/ 160 w 192"/>
                  <a:gd name="T19" fmla="*/ 20 h 88"/>
                  <a:gd name="T20" fmla="*/ 156 w 192"/>
                  <a:gd name="T21" fmla="*/ 24 h 88"/>
                  <a:gd name="T22" fmla="*/ 36 w 192"/>
                  <a:gd name="T23" fmla="*/ 24 h 88"/>
                  <a:gd name="T24" fmla="*/ 32 w 192"/>
                  <a:gd name="T25" fmla="*/ 20 h 88"/>
                  <a:gd name="T26" fmla="*/ 36 w 192"/>
                  <a:gd name="T27" fmla="*/ 16 h 88"/>
                  <a:gd name="T28" fmla="*/ 36 w 192"/>
                  <a:gd name="T29" fmla="*/ 40 h 88"/>
                  <a:gd name="T30" fmla="*/ 156 w 192"/>
                  <a:gd name="T31" fmla="*/ 40 h 88"/>
                  <a:gd name="T32" fmla="*/ 160 w 192"/>
                  <a:gd name="T33" fmla="*/ 44 h 88"/>
                  <a:gd name="T34" fmla="*/ 156 w 192"/>
                  <a:gd name="T35" fmla="*/ 48 h 88"/>
                  <a:gd name="T36" fmla="*/ 36 w 192"/>
                  <a:gd name="T37" fmla="*/ 48 h 88"/>
                  <a:gd name="T38" fmla="*/ 32 w 192"/>
                  <a:gd name="T39" fmla="*/ 44 h 88"/>
                  <a:gd name="T40" fmla="*/ 36 w 192"/>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88">
                    <a:moveTo>
                      <a:pt x="0" y="68"/>
                    </a:moveTo>
                    <a:cubicBezTo>
                      <a:pt x="0" y="79"/>
                      <a:pt x="9" y="88"/>
                      <a:pt x="20" y="88"/>
                    </a:cubicBezTo>
                    <a:cubicBezTo>
                      <a:pt x="172" y="88"/>
                      <a:pt x="172" y="88"/>
                      <a:pt x="172" y="88"/>
                    </a:cubicBezTo>
                    <a:cubicBezTo>
                      <a:pt x="183" y="88"/>
                      <a:pt x="192" y="79"/>
                      <a:pt x="192" y="68"/>
                    </a:cubicBezTo>
                    <a:cubicBezTo>
                      <a:pt x="192" y="0"/>
                      <a:pt x="192" y="0"/>
                      <a:pt x="192" y="0"/>
                    </a:cubicBezTo>
                    <a:cubicBezTo>
                      <a:pt x="0" y="0"/>
                      <a:pt x="0" y="0"/>
                      <a:pt x="0" y="0"/>
                    </a:cubicBezTo>
                    <a:lnTo>
                      <a:pt x="0" y="68"/>
                    </a:lnTo>
                    <a:close/>
                    <a:moveTo>
                      <a:pt x="36" y="16"/>
                    </a:moveTo>
                    <a:cubicBezTo>
                      <a:pt x="156" y="16"/>
                      <a:pt x="156" y="16"/>
                      <a:pt x="156" y="16"/>
                    </a:cubicBezTo>
                    <a:cubicBezTo>
                      <a:pt x="158" y="16"/>
                      <a:pt x="160" y="18"/>
                      <a:pt x="160" y="20"/>
                    </a:cubicBezTo>
                    <a:cubicBezTo>
                      <a:pt x="160" y="22"/>
                      <a:pt x="158" y="24"/>
                      <a:pt x="156" y="24"/>
                    </a:cubicBezTo>
                    <a:cubicBezTo>
                      <a:pt x="36" y="24"/>
                      <a:pt x="36" y="24"/>
                      <a:pt x="36" y="24"/>
                    </a:cubicBezTo>
                    <a:cubicBezTo>
                      <a:pt x="34" y="24"/>
                      <a:pt x="32" y="22"/>
                      <a:pt x="32" y="20"/>
                    </a:cubicBezTo>
                    <a:cubicBezTo>
                      <a:pt x="32" y="18"/>
                      <a:pt x="34" y="16"/>
                      <a:pt x="36" y="16"/>
                    </a:cubicBezTo>
                    <a:close/>
                    <a:moveTo>
                      <a:pt x="36" y="40"/>
                    </a:moveTo>
                    <a:cubicBezTo>
                      <a:pt x="156" y="40"/>
                      <a:pt x="156" y="40"/>
                      <a:pt x="156" y="40"/>
                    </a:cubicBezTo>
                    <a:cubicBezTo>
                      <a:pt x="158" y="40"/>
                      <a:pt x="160" y="42"/>
                      <a:pt x="160" y="44"/>
                    </a:cubicBezTo>
                    <a:cubicBezTo>
                      <a:pt x="160" y="46"/>
                      <a:pt x="158" y="48"/>
                      <a:pt x="156" y="48"/>
                    </a:cubicBezTo>
                    <a:cubicBezTo>
                      <a:pt x="36" y="48"/>
                      <a:pt x="36" y="48"/>
                      <a:pt x="36" y="48"/>
                    </a:cubicBezTo>
                    <a:cubicBezTo>
                      <a:pt x="34" y="48"/>
                      <a:pt x="32" y="46"/>
                      <a:pt x="32" y="44"/>
                    </a:cubicBezTo>
                    <a:cubicBezTo>
                      <a:pt x="32" y="42"/>
                      <a:pt x="34" y="40"/>
                      <a:pt x="36"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sp>
        <p:nvSpPr>
          <p:cNvPr id="20" name="TextBox 19"/>
          <p:cNvSpPr txBox="1"/>
          <p:nvPr/>
        </p:nvSpPr>
        <p:spPr>
          <a:xfrm>
            <a:off x="1584724" y="4366660"/>
            <a:ext cx="2879945" cy="1092595"/>
          </a:xfrm>
          <a:prstGeom prst="rect">
            <a:avLst/>
          </a:prstGeom>
          <a:noFill/>
        </p:spPr>
        <p:txBody>
          <a:bodyPr wrap="square" lIns="121908" tIns="60954" rIns="121908" bIns="60954" rtlCol="0">
            <a:spAutoFit/>
          </a:bodyPr>
          <a:lstStyle/>
          <a:p>
            <a:pPr algn="ct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21" name="矩形 20"/>
          <p:cNvSpPr/>
          <p:nvPr/>
        </p:nvSpPr>
        <p:spPr>
          <a:xfrm>
            <a:off x="1680722" y="3915888"/>
            <a:ext cx="2399954" cy="492430"/>
          </a:xfrm>
          <a:prstGeom prst="rect">
            <a:avLst/>
          </a:prstGeom>
          <a:noFill/>
        </p:spPr>
        <p:txBody>
          <a:bodyPr wrap="square" lIns="121908" tIns="60954" rIns="121908" bIns="60954">
            <a:spAutoFit/>
          </a:bodyPr>
          <a:lstStyle/>
          <a:p>
            <a:pPr algn="ctr"/>
            <a:r>
              <a:rPr lang="zh-CN" altLang="en-US" sz="2400" b="1" dirty="0">
                <a:solidFill>
                  <a:schemeClr val="tx2"/>
                </a:solidFill>
                <a:cs typeface="+mn-ea"/>
              </a:rPr>
              <a:t>添加文字</a:t>
            </a:r>
          </a:p>
        </p:txBody>
      </p:sp>
      <p:sp>
        <p:nvSpPr>
          <p:cNvPr id="22" name="TextBox 21"/>
          <p:cNvSpPr txBox="1"/>
          <p:nvPr/>
        </p:nvSpPr>
        <p:spPr>
          <a:xfrm>
            <a:off x="4917869" y="4366660"/>
            <a:ext cx="2879945" cy="1092595"/>
          </a:xfrm>
          <a:prstGeom prst="rect">
            <a:avLst/>
          </a:prstGeom>
          <a:noFill/>
        </p:spPr>
        <p:txBody>
          <a:bodyPr wrap="square" lIns="121908" tIns="60954" rIns="121908" bIns="60954" rtlCol="0">
            <a:spAutoFit/>
          </a:bodyPr>
          <a:lstStyle/>
          <a:p>
            <a:pPr algn="ct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23" name="矩形 22"/>
          <p:cNvSpPr/>
          <p:nvPr/>
        </p:nvSpPr>
        <p:spPr>
          <a:xfrm>
            <a:off x="5013866" y="3915889"/>
            <a:ext cx="2399954" cy="430875"/>
          </a:xfrm>
          <a:prstGeom prst="rect">
            <a:avLst/>
          </a:prstGeom>
          <a:noFill/>
        </p:spPr>
        <p:txBody>
          <a:bodyPr wrap="square" lIns="121908" tIns="60954" rIns="121908" bIns="60954">
            <a:spAutoFit/>
          </a:bodyPr>
          <a:lstStyle/>
          <a:p>
            <a:pPr algn="ctr"/>
            <a:r>
              <a:rPr lang="zh-CN" altLang="en-US" sz="2000" b="1" dirty="0">
                <a:solidFill>
                  <a:schemeClr val="accent1"/>
                </a:solidFill>
                <a:cs typeface="+mn-ea"/>
              </a:rPr>
              <a:t>添加文字</a:t>
            </a:r>
          </a:p>
        </p:txBody>
      </p:sp>
      <p:sp>
        <p:nvSpPr>
          <p:cNvPr id="24" name="TextBox 23"/>
          <p:cNvSpPr txBox="1"/>
          <p:nvPr/>
        </p:nvSpPr>
        <p:spPr>
          <a:xfrm>
            <a:off x="8112600" y="4366660"/>
            <a:ext cx="2879945" cy="1092595"/>
          </a:xfrm>
          <a:prstGeom prst="rect">
            <a:avLst/>
          </a:prstGeom>
          <a:noFill/>
        </p:spPr>
        <p:txBody>
          <a:bodyPr wrap="square" lIns="121908" tIns="60954" rIns="121908" bIns="60954" rtlCol="0">
            <a:spAutoFit/>
          </a:bodyPr>
          <a:lstStyle/>
          <a:p>
            <a:pPr algn="ct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25" name="矩形 24"/>
          <p:cNvSpPr/>
          <p:nvPr/>
        </p:nvSpPr>
        <p:spPr>
          <a:xfrm>
            <a:off x="8208597" y="3915889"/>
            <a:ext cx="2399954" cy="430875"/>
          </a:xfrm>
          <a:prstGeom prst="rect">
            <a:avLst/>
          </a:prstGeom>
          <a:noFill/>
        </p:spPr>
        <p:txBody>
          <a:bodyPr wrap="square" lIns="121908" tIns="60954" rIns="121908" bIns="60954">
            <a:spAutoFit/>
          </a:bodyPr>
          <a:lstStyle/>
          <a:p>
            <a:pPr algn="ctr"/>
            <a:r>
              <a:rPr lang="zh-CN" altLang="en-US" sz="2000" b="1" dirty="0">
                <a:solidFill>
                  <a:schemeClr val="accent2"/>
                </a:solidFill>
                <a:cs typeface="+mn-ea"/>
              </a:rPr>
              <a:t>添加文字</a:t>
            </a:r>
          </a:p>
        </p:txBody>
      </p:sp>
      <p:sp>
        <p:nvSpPr>
          <p:cNvPr id="2" name="标题 1"/>
          <p:cNvSpPr>
            <a:spLocks noGrp="1"/>
          </p:cNvSpPr>
          <p:nvPr>
            <p:ph type="title"/>
          </p:nvPr>
        </p:nvSpPr>
        <p:spPr/>
        <p:txBody>
          <a:bodyPr>
            <a:normAutofit fontScale="90000"/>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40221538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par>
                          <p:cTn id="29" fill="hold">
                            <p:stCondLst>
                              <p:cond delay="1250"/>
                            </p:stCondLst>
                            <p:childTnLst>
                              <p:par>
                                <p:cTn id="30" presetID="10" presetClass="entr" presetSubtype="0"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250"/>
                                        <p:tgtEl>
                                          <p:spTgt spid="22"/>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50"/>
                                        <p:tgtEl>
                                          <p:spTgt spid="25"/>
                                        </p:tgtEl>
                                      </p:cBhvr>
                                    </p:animEffect>
                                  </p:childTnLst>
                                </p:cTn>
                              </p:par>
                            </p:childTnLst>
                          </p:cTn>
                        </p:par>
                        <p:par>
                          <p:cTn id="37" fill="hold">
                            <p:stCondLst>
                              <p:cond delay="175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p:nvPr/>
        </p:nvGrpSpPr>
        <p:grpSpPr>
          <a:xfrm>
            <a:off x="1397704" y="1662387"/>
            <a:ext cx="1966299" cy="4155551"/>
            <a:chOff x="3834542" y="1171729"/>
            <a:chExt cx="1474916" cy="3116663"/>
          </a:xfrm>
          <a:effectLst/>
        </p:grpSpPr>
        <p:grpSp>
          <p:nvGrpSpPr>
            <p:cNvPr id="3" name="Group 29"/>
            <p:cNvGrpSpPr/>
            <p:nvPr/>
          </p:nvGrpSpPr>
          <p:grpSpPr>
            <a:xfrm>
              <a:off x="3834542" y="1171729"/>
              <a:ext cx="1474916" cy="3116663"/>
              <a:chOff x="3189614" y="1562392"/>
              <a:chExt cx="1474916" cy="3116662"/>
            </a:xfrm>
            <a:effectLst/>
          </p:grpSpPr>
          <p:sp>
            <p:nvSpPr>
              <p:cNvPr id="46" name="Freeform 45"/>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nvGrpSpPr>
              <p:cNvPr id="4" name="Group 20"/>
              <p:cNvGrpSpPr/>
              <p:nvPr/>
            </p:nvGrpSpPr>
            <p:grpSpPr>
              <a:xfrm>
                <a:off x="3189614" y="1991493"/>
                <a:ext cx="23662" cy="645898"/>
                <a:chOff x="3392428" y="1951545"/>
                <a:chExt cx="27432" cy="735419"/>
              </a:xfrm>
            </p:grpSpPr>
            <p:sp>
              <p:nvSpPr>
                <p:cNvPr id="53" name="Rectangle 52"/>
                <p:cNvSpPr/>
                <p:nvPr/>
              </p:nvSpPr>
              <p:spPr>
                <a:xfrm>
                  <a:off x="3392428" y="1951545"/>
                  <a:ext cx="18288" cy="1728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4" name="Rectangle 53"/>
                <p:cNvSpPr/>
                <p:nvPr/>
              </p:nvSpPr>
              <p:spPr>
                <a:xfrm>
                  <a:off x="3401572" y="2289545"/>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5" name="Rectangle 54"/>
                <p:cNvSpPr/>
                <p:nvPr/>
              </p:nvSpPr>
              <p:spPr>
                <a:xfrm>
                  <a:off x="3401572" y="2568092"/>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48" name="Freeform 47"/>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9" name="Freeform 48"/>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0" name="Freeform 49"/>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1" name="Freeform 50"/>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2" name="Freeform 51"/>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44" name="Rectangle 43"/>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spcBef>
                  <a:spcPct val="20000"/>
                </a:spcBef>
                <a:defRPr/>
              </a:pPr>
              <a:r>
                <a:rPr lang="en-US" sz="1600" b="1" dirty="0">
                  <a:solidFill>
                    <a:schemeClr val="bg1">
                      <a:lumMod val="95000"/>
                    </a:schemeClr>
                  </a:solidFill>
                  <a:latin typeface="+mn-ea"/>
                </a:rPr>
                <a:t>APP </a:t>
              </a:r>
              <a:r>
                <a:rPr lang="zh-CN" altLang="en-US" sz="1600" b="1" dirty="0">
                  <a:solidFill>
                    <a:schemeClr val="bg1">
                      <a:lumMod val="95000"/>
                    </a:schemeClr>
                  </a:solidFill>
                  <a:latin typeface="+mn-ea"/>
                </a:rPr>
                <a:t>设计</a:t>
              </a:r>
              <a:endParaRPr lang="en-US" sz="1600" b="1" dirty="0">
                <a:solidFill>
                  <a:schemeClr val="bg1">
                    <a:lumMod val="95000"/>
                  </a:schemeClr>
                </a:solidFill>
                <a:latin typeface="+mn-ea"/>
              </a:endParaRPr>
            </a:p>
            <a:p>
              <a:pPr algn="ctr" defTabSz="1219078">
                <a:spcBef>
                  <a:spcPct val="20000"/>
                </a:spcBef>
                <a:defRPr/>
              </a:pPr>
              <a:r>
                <a:rPr lang="zh-CN" altLang="en-US" sz="1100" b="1" dirty="0">
                  <a:solidFill>
                    <a:schemeClr val="bg1">
                      <a:lumMod val="95000"/>
                    </a:schemeClr>
                  </a:solidFill>
                  <a:latin typeface="+mn-ea"/>
                </a:rPr>
                <a:t>此处添加详细文本描述，建议与标题相关并符合整体语言风格</a:t>
              </a:r>
              <a:endParaRPr lang="en-US" sz="1100" dirty="0">
                <a:solidFill>
                  <a:schemeClr val="bg1">
                    <a:lumMod val="95000"/>
                  </a:schemeClr>
                </a:solidFill>
                <a:latin typeface="+mn-ea"/>
              </a:endParaRPr>
            </a:p>
          </p:txBody>
        </p:sp>
        <p:sp>
          <p:nvSpPr>
            <p:cNvPr id="45" name="Rectangle 44"/>
            <p:cNvSpPr/>
            <p:nvPr/>
          </p:nvSpPr>
          <p:spPr>
            <a:xfrm>
              <a:off x="4579863" y="1897155"/>
              <a:ext cx="49" cy="923329"/>
            </a:xfrm>
            <a:prstGeom prst="rect">
              <a:avLst/>
            </a:prstGeom>
          </p:spPr>
          <p:txBody>
            <a:bodyPr wrap="none" lIns="0" tIns="0" rIns="0" bIns="0" anchor="ctr">
              <a:spAutoFit/>
            </a:bodyPr>
            <a:lstStyle/>
            <a:p>
              <a:pPr algn="ctr"/>
              <a:endParaRPr lang="en-US" sz="8000" dirty="0">
                <a:solidFill>
                  <a:schemeClr val="bg1">
                    <a:lumMod val="95000"/>
                  </a:schemeClr>
                </a:solidFill>
                <a:latin typeface="+mn-ea"/>
              </a:endParaRPr>
            </a:p>
          </p:txBody>
        </p:sp>
      </p:grpSp>
      <p:grpSp>
        <p:nvGrpSpPr>
          <p:cNvPr id="5" name="Group 55"/>
          <p:cNvGrpSpPr/>
          <p:nvPr/>
        </p:nvGrpSpPr>
        <p:grpSpPr>
          <a:xfrm>
            <a:off x="3844357" y="1662387"/>
            <a:ext cx="1966299" cy="4155551"/>
            <a:chOff x="3834542" y="1171729"/>
            <a:chExt cx="1474916" cy="3116663"/>
          </a:xfrm>
          <a:effectLst/>
        </p:grpSpPr>
        <p:grpSp>
          <p:nvGrpSpPr>
            <p:cNvPr id="6" name="Group 29"/>
            <p:cNvGrpSpPr/>
            <p:nvPr/>
          </p:nvGrpSpPr>
          <p:grpSpPr>
            <a:xfrm>
              <a:off x="3834542" y="1171729"/>
              <a:ext cx="1474916" cy="3116663"/>
              <a:chOff x="3189614" y="1562392"/>
              <a:chExt cx="1474916" cy="3116662"/>
            </a:xfrm>
            <a:effectLst/>
          </p:grpSpPr>
          <p:sp>
            <p:nvSpPr>
              <p:cNvPr id="68" name="Freeform 67"/>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nvGrpSpPr>
              <p:cNvPr id="7" name="Group 20"/>
              <p:cNvGrpSpPr/>
              <p:nvPr/>
            </p:nvGrpSpPr>
            <p:grpSpPr>
              <a:xfrm>
                <a:off x="3189614" y="1991493"/>
                <a:ext cx="23662" cy="645898"/>
                <a:chOff x="3392428" y="1951545"/>
                <a:chExt cx="27432" cy="735419"/>
              </a:xfrm>
            </p:grpSpPr>
            <p:sp>
              <p:nvSpPr>
                <p:cNvPr id="75" name="Rectangle 74"/>
                <p:cNvSpPr/>
                <p:nvPr/>
              </p:nvSpPr>
              <p:spPr>
                <a:xfrm>
                  <a:off x="3392428" y="1951545"/>
                  <a:ext cx="18288" cy="1728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6" name="Rectangle 75"/>
                <p:cNvSpPr/>
                <p:nvPr/>
              </p:nvSpPr>
              <p:spPr>
                <a:xfrm>
                  <a:off x="3401572" y="2289545"/>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7" name="Rectangle 76"/>
                <p:cNvSpPr/>
                <p:nvPr/>
              </p:nvSpPr>
              <p:spPr>
                <a:xfrm>
                  <a:off x="3401572" y="2568092"/>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70" name="Freeform 69"/>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1" name="Freeform 70"/>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2" name="Freeform 71"/>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3" name="Freeform 72"/>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4" name="Freeform 73"/>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59" name="Rectangle 58"/>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spcBef>
                  <a:spcPct val="20000"/>
                </a:spcBef>
                <a:defRPr/>
              </a:pPr>
              <a:r>
                <a:rPr lang="en-US" sz="1600" b="1" dirty="0">
                  <a:solidFill>
                    <a:schemeClr val="bg1">
                      <a:lumMod val="95000"/>
                    </a:schemeClr>
                  </a:solidFill>
                  <a:latin typeface="+mn-ea"/>
                </a:rPr>
                <a:t>APP </a:t>
              </a:r>
              <a:r>
                <a:rPr lang="zh-CN" altLang="en-US" sz="1600" b="1" dirty="0">
                  <a:solidFill>
                    <a:schemeClr val="bg1">
                      <a:lumMod val="95000"/>
                    </a:schemeClr>
                  </a:solidFill>
                  <a:latin typeface="+mn-ea"/>
                </a:rPr>
                <a:t>设计</a:t>
              </a:r>
              <a:endParaRPr lang="en-US" sz="1600" b="1" dirty="0">
                <a:solidFill>
                  <a:schemeClr val="bg1">
                    <a:lumMod val="95000"/>
                  </a:schemeClr>
                </a:solidFill>
                <a:latin typeface="+mn-ea"/>
              </a:endParaRPr>
            </a:p>
            <a:p>
              <a:pPr algn="ctr" defTabSz="1219078">
                <a:spcBef>
                  <a:spcPct val="20000"/>
                </a:spcBef>
                <a:defRPr/>
              </a:pPr>
              <a:r>
                <a:rPr lang="zh-CN" altLang="en-US" sz="1100" b="1" dirty="0">
                  <a:solidFill>
                    <a:schemeClr val="bg1">
                      <a:lumMod val="95000"/>
                    </a:schemeClr>
                  </a:solidFill>
                  <a:latin typeface="+mn-ea"/>
                </a:rPr>
                <a:t>此处添加详细文本描述，建议与标题相关并符合整体语言风格</a:t>
              </a:r>
              <a:endParaRPr lang="en-US" sz="1100" dirty="0">
                <a:solidFill>
                  <a:schemeClr val="bg1">
                    <a:lumMod val="95000"/>
                  </a:schemeClr>
                </a:solidFill>
                <a:latin typeface="+mn-ea"/>
              </a:endParaRPr>
            </a:p>
          </p:txBody>
        </p:sp>
        <p:sp>
          <p:nvSpPr>
            <p:cNvPr id="67" name="Rectangle 66"/>
            <p:cNvSpPr/>
            <p:nvPr/>
          </p:nvSpPr>
          <p:spPr>
            <a:xfrm>
              <a:off x="4569198" y="2018342"/>
              <a:ext cx="49" cy="680956"/>
            </a:xfrm>
            <a:prstGeom prst="rect">
              <a:avLst/>
            </a:prstGeom>
          </p:spPr>
          <p:txBody>
            <a:bodyPr wrap="none" lIns="0" tIns="0" rIns="0" bIns="0" anchor="ctr">
              <a:spAutoFit/>
            </a:bodyPr>
            <a:lstStyle/>
            <a:p>
              <a:pPr algn="ctr"/>
              <a:endParaRPr lang="en-US" sz="5900" dirty="0">
                <a:solidFill>
                  <a:schemeClr val="bg1">
                    <a:lumMod val="95000"/>
                  </a:schemeClr>
                </a:solidFill>
                <a:latin typeface="+mn-ea"/>
              </a:endParaRPr>
            </a:p>
          </p:txBody>
        </p:sp>
      </p:grpSp>
      <p:grpSp>
        <p:nvGrpSpPr>
          <p:cNvPr id="8" name="Group 77"/>
          <p:cNvGrpSpPr/>
          <p:nvPr/>
        </p:nvGrpSpPr>
        <p:grpSpPr>
          <a:xfrm>
            <a:off x="6291011" y="1662387"/>
            <a:ext cx="1966299" cy="4155551"/>
            <a:chOff x="3834542" y="1171729"/>
            <a:chExt cx="1474916" cy="3116663"/>
          </a:xfrm>
          <a:effectLst/>
        </p:grpSpPr>
        <p:grpSp>
          <p:nvGrpSpPr>
            <p:cNvPr id="9" name="Group 29"/>
            <p:cNvGrpSpPr/>
            <p:nvPr/>
          </p:nvGrpSpPr>
          <p:grpSpPr>
            <a:xfrm>
              <a:off x="3834542" y="1171729"/>
              <a:ext cx="1474916" cy="3116663"/>
              <a:chOff x="3189614" y="1562392"/>
              <a:chExt cx="1474916" cy="3116662"/>
            </a:xfrm>
            <a:effectLst/>
          </p:grpSpPr>
          <p:sp>
            <p:nvSpPr>
              <p:cNvPr id="82" name="Freeform 81"/>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nvGrpSpPr>
              <p:cNvPr id="10" name="Group 20"/>
              <p:cNvGrpSpPr/>
              <p:nvPr/>
            </p:nvGrpSpPr>
            <p:grpSpPr>
              <a:xfrm>
                <a:off x="3189614" y="1991493"/>
                <a:ext cx="23662" cy="645898"/>
                <a:chOff x="3392428" y="1951545"/>
                <a:chExt cx="27432" cy="735419"/>
              </a:xfrm>
            </p:grpSpPr>
            <p:sp>
              <p:nvSpPr>
                <p:cNvPr id="89" name="Rectangle 88"/>
                <p:cNvSpPr/>
                <p:nvPr/>
              </p:nvSpPr>
              <p:spPr>
                <a:xfrm>
                  <a:off x="3392428" y="1951545"/>
                  <a:ext cx="18288" cy="1728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0" name="Rectangle 89"/>
                <p:cNvSpPr/>
                <p:nvPr/>
              </p:nvSpPr>
              <p:spPr>
                <a:xfrm>
                  <a:off x="3401572" y="2289545"/>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1" name="Rectangle 90"/>
                <p:cNvSpPr/>
                <p:nvPr/>
              </p:nvSpPr>
              <p:spPr>
                <a:xfrm>
                  <a:off x="3401572" y="2568092"/>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84" name="Freeform 83"/>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5" name="Freeform 84"/>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6" name="Freeform 85"/>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7" name="Freeform 86"/>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8" name="Freeform 87"/>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80" name="Rectangle 79"/>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spcBef>
                  <a:spcPct val="20000"/>
                </a:spcBef>
                <a:defRPr/>
              </a:pPr>
              <a:r>
                <a:rPr lang="en-US" sz="1600" b="1" dirty="0">
                  <a:solidFill>
                    <a:schemeClr val="bg1">
                      <a:lumMod val="95000"/>
                    </a:schemeClr>
                  </a:solidFill>
                  <a:latin typeface="+mn-ea"/>
                </a:rPr>
                <a:t>APP </a:t>
              </a:r>
              <a:r>
                <a:rPr lang="zh-CN" altLang="en-US" sz="1600" b="1" dirty="0">
                  <a:solidFill>
                    <a:schemeClr val="bg1">
                      <a:lumMod val="95000"/>
                    </a:schemeClr>
                  </a:solidFill>
                  <a:latin typeface="+mn-ea"/>
                </a:rPr>
                <a:t>设计</a:t>
              </a:r>
              <a:endParaRPr lang="en-US" sz="1600" b="1" dirty="0">
                <a:solidFill>
                  <a:schemeClr val="bg1">
                    <a:lumMod val="95000"/>
                  </a:schemeClr>
                </a:solidFill>
                <a:latin typeface="+mn-ea"/>
              </a:endParaRPr>
            </a:p>
            <a:p>
              <a:pPr algn="ctr" defTabSz="1219078">
                <a:spcBef>
                  <a:spcPct val="20000"/>
                </a:spcBef>
                <a:defRPr/>
              </a:pPr>
              <a:r>
                <a:rPr lang="zh-CN" altLang="en-US" sz="1100" b="1" dirty="0">
                  <a:solidFill>
                    <a:schemeClr val="bg1">
                      <a:lumMod val="95000"/>
                    </a:schemeClr>
                  </a:solidFill>
                  <a:latin typeface="+mn-ea"/>
                </a:rPr>
                <a:t>此处添加详细文本描述，建议与标题相关并符合整体语言风格</a:t>
              </a:r>
              <a:endParaRPr lang="en-US" sz="1100" dirty="0">
                <a:solidFill>
                  <a:schemeClr val="bg1">
                    <a:lumMod val="95000"/>
                  </a:schemeClr>
                </a:solidFill>
                <a:latin typeface="+mn-ea"/>
              </a:endParaRPr>
            </a:p>
          </p:txBody>
        </p:sp>
        <p:sp>
          <p:nvSpPr>
            <p:cNvPr id="81" name="Rectangle 80"/>
            <p:cNvSpPr/>
            <p:nvPr/>
          </p:nvSpPr>
          <p:spPr>
            <a:xfrm>
              <a:off x="4579862" y="1989488"/>
              <a:ext cx="49" cy="738664"/>
            </a:xfrm>
            <a:prstGeom prst="rect">
              <a:avLst/>
            </a:prstGeom>
          </p:spPr>
          <p:txBody>
            <a:bodyPr wrap="none" lIns="0" tIns="0" rIns="0" bIns="0" anchor="ctr">
              <a:spAutoFit/>
            </a:bodyPr>
            <a:lstStyle/>
            <a:p>
              <a:pPr algn="ctr"/>
              <a:endParaRPr lang="en-US" sz="6400" dirty="0">
                <a:solidFill>
                  <a:schemeClr val="bg1">
                    <a:lumMod val="95000"/>
                  </a:schemeClr>
                </a:solidFill>
                <a:latin typeface="+mn-ea"/>
              </a:endParaRPr>
            </a:p>
          </p:txBody>
        </p:sp>
      </p:grpSp>
      <p:grpSp>
        <p:nvGrpSpPr>
          <p:cNvPr id="11" name="Group 91"/>
          <p:cNvGrpSpPr/>
          <p:nvPr/>
        </p:nvGrpSpPr>
        <p:grpSpPr>
          <a:xfrm>
            <a:off x="8737663" y="1662387"/>
            <a:ext cx="1966299" cy="4155551"/>
            <a:chOff x="3834542" y="1171729"/>
            <a:chExt cx="1474916" cy="3116663"/>
          </a:xfrm>
          <a:effectLst/>
        </p:grpSpPr>
        <p:grpSp>
          <p:nvGrpSpPr>
            <p:cNvPr id="12" name="Group 29"/>
            <p:cNvGrpSpPr/>
            <p:nvPr/>
          </p:nvGrpSpPr>
          <p:grpSpPr>
            <a:xfrm>
              <a:off x="3834542" y="1171729"/>
              <a:ext cx="1474916" cy="3116663"/>
              <a:chOff x="3189614" y="1562392"/>
              <a:chExt cx="1474916" cy="3116662"/>
            </a:xfrm>
            <a:effectLst/>
          </p:grpSpPr>
          <p:sp>
            <p:nvSpPr>
              <p:cNvPr id="96" name="Freeform 95"/>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5000"/>
                  <a:lumOff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nvGrpSpPr>
              <p:cNvPr id="13" name="Group 20"/>
              <p:cNvGrpSpPr/>
              <p:nvPr/>
            </p:nvGrpSpPr>
            <p:grpSpPr>
              <a:xfrm>
                <a:off x="3189614" y="1991493"/>
                <a:ext cx="23662" cy="645898"/>
                <a:chOff x="3392428" y="1951545"/>
                <a:chExt cx="27432" cy="735419"/>
              </a:xfrm>
            </p:grpSpPr>
            <p:sp>
              <p:nvSpPr>
                <p:cNvPr id="103" name="Rectangle 102"/>
                <p:cNvSpPr/>
                <p:nvPr/>
              </p:nvSpPr>
              <p:spPr>
                <a:xfrm>
                  <a:off x="3392428" y="1951545"/>
                  <a:ext cx="18288" cy="1728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4" name="Rectangle 103"/>
                <p:cNvSpPr/>
                <p:nvPr/>
              </p:nvSpPr>
              <p:spPr>
                <a:xfrm>
                  <a:off x="3401572" y="2289545"/>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5" name="Rectangle 104"/>
                <p:cNvSpPr/>
                <p:nvPr/>
              </p:nvSpPr>
              <p:spPr>
                <a:xfrm>
                  <a:off x="3401572" y="2568092"/>
                  <a:ext cx="18288" cy="11887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98" name="Freeform 97"/>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9" name="Freeform 98"/>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0" name="Freeform 99"/>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1" name="Freeform 100"/>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2" name="Freeform 101"/>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94" name="Rectangle 93"/>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a:spcBef>
                  <a:spcPct val="20000"/>
                </a:spcBef>
                <a:defRPr/>
              </a:pPr>
              <a:r>
                <a:rPr lang="en-US" sz="1600" b="1" dirty="0">
                  <a:solidFill>
                    <a:schemeClr val="bg1">
                      <a:lumMod val="95000"/>
                    </a:schemeClr>
                  </a:solidFill>
                  <a:latin typeface="+mn-ea"/>
                </a:rPr>
                <a:t>APP </a:t>
              </a:r>
              <a:r>
                <a:rPr lang="zh-CN" altLang="en-US" sz="1600" b="1" dirty="0">
                  <a:solidFill>
                    <a:schemeClr val="bg1">
                      <a:lumMod val="95000"/>
                    </a:schemeClr>
                  </a:solidFill>
                  <a:latin typeface="+mn-ea"/>
                </a:rPr>
                <a:t>设计</a:t>
              </a:r>
              <a:endParaRPr lang="en-US" sz="1600" b="1" dirty="0">
                <a:solidFill>
                  <a:schemeClr val="bg1">
                    <a:lumMod val="95000"/>
                  </a:schemeClr>
                </a:solidFill>
                <a:latin typeface="+mn-ea"/>
              </a:endParaRPr>
            </a:p>
            <a:p>
              <a:pPr algn="ctr" defTabSz="1219078">
                <a:spcBef>
                  <a:spcPct val="20000"/>
                </a:spcBef>
                <a:defRPr/>
              </a:pPr>
              <a:r>
                <a:rPr lang="zh-CN" altLang="en-US" sz="1100" b="1" dirty="0">
                  <a:solidFill>
                    <a:schemeClr val="bg1">
                      <a:lumMod val="95000"/>
                    </a:schemeClr>
                  </a:solidFill>
                  <a:latin typeface="+mn-ea"/>
                </a:rPr>
                <a:t>此处添加详细文本描述，建议与标题相关并符合整体语言风格</a:t>
              </a:r>
              <a:endParaRPr lang="en-US" sz="1100" dirty="0">
                <a:solidFill>
                  <a:schemeClr val="bg1">
                    <a:lumMod val="95000"/>
                  </a:schemeClr>
                </a:solidFill>
                <a:latin typeface="+mn-ea"/>
              </a:endParaRPr>
            </a:p>
          </p:txBody>
        </p:sp>
        <p:sp>
          <p:nvSpPr>
            <p:cNvPr id="95" name="Rectangle 94"/>
            <p:cNvSpPr/>
            <p:nvPr/>
          </p:nvSpPr>
          <p:spPr>
            <a:xfrm>
              <a:off x="4563396" y="2081820"/>
              <a:ext cx="49" cy="553998"/>
            </a:xfrm>
            <a:prstGeom prst="rect">
              <a:avLst/>
            </a:prstGeom>
          </p:spPr>
          <p:txBody>
            <a:bodyPr wrap="none" lIns="0" tIns="0" rIns="0" bIns="0" anchor="ctr">
              <a:spAutoFit/>
            </a:bodyPr>
            <a:lstStyle/>
            <a:p>
              <a:pPr algn="ctr"/>
              <a:endParaRPr lang="en-US" sz="4800" dirty="0">
                <a:solidFill>
                  <a:schemeClr val="bg1">
                    <a:lumMod val="95000"/>
                  </a:schemeClr>
                </a:solidFill>
                <a:latin typeface="+mn-ea"/>
              </a:endParaRPr>
            </a:p>
          </p:txBody>
        </p:sp>
      </p:grpSp>
      <p:sp>
        <p:nvSpPr>
          <p:cNvPr id="61" name="Freeform 144"/>
          <p:cNvSpPr>
            <a:spLocks/>
          </p:cNvSpPr>
          <p:nvPr/>
        </p:nvSpPr>
        <p:spPr bwMode="auto">
          <a:xfrm>
            <a:off x="4518685" y="2910774"/>
            <a:ext cx="534540" cy="578475"/>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62" name="Freeform 149"/>
          <p:cNvSpPr>
            <a:spLocks/>
          </p:cNvSpPr>
          <p:nvPr/>
        </p:nvSpPr>
        <p:spPr bwMode="auto">
          <a:xfrm>
            <a:off x="9480177" y="2923111"/>
            <a:ext cx="564692" cy="553800"/>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63" name="Freeform 143"/>
          <p:cNvSpPr>
            <a:spLocks noEditPoints="1"/>
          </p:cNvSpPr>
          <p:nvPr/>
        </p:nvSpPr>
        <p:spPr bwMode="auto">
          <a:xfrm>
            <a:off x="2047667" y="2868257"/>
            <a:ext cx="625000" cy="575732"/>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64" name="Freeform 150"/>
          <p:cNvSpPr>
            <a:spLocks noEditPoints="1"/>
          </p:cNvSpPr>
          <p:nvPr/>
        </p:nvSpPr>
        <p:spPr bwMode="auto">
          <a:xfrm>
            <a:off x="7059282" y="2908824"/>
            <a:ext cx="496163" cy="638791"/>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4" name="标题 13"/>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1869590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ntr" presetSubtype="4"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accel="50000" decel="5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accel="50000" decel="5000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accel="50000" decel="5000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4305829" y="3542530"/>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tx1"/>
                </a:solidFill>
                <a:sym typeface="微软雅黑" pitchFamily="34" charset="-122"/>
              </a:rPr>
              <a:t>请点击录入本章节的概括性描述文字或者复制粘贴，请添加说明文字，图像描述及总结。在此录入本章节的综合描述说明。</a:t>
            </a:r>
            <a:endParaRPr lang="en-US" altLang="zh-CN" dirty="0">
              <a:solidFill>
                <a:schemeClr val="tx1"/>
              </a:solidFill>
              <a:sym typeface="微软雅黑" pitchFamily="34" charset="-122"/>
            </a:endParaRPr>
          </a:p>
        </p:txBody>
      </p:sp>
      <p:sp>
        <p:nvSpPr>
          <p:cNvPr id="3" name="TextBox 18"/>
          <p:cNvSpPr>
            <a:spLocks noChangeArrowheads="1"/>
          </p:cNvSpPr>
          <p:nvPr/>
        </p:nvSpPr>
        <p:spPr bwMode="auto">
          <a:xfrm>
            <a:off x="4209577" y="2654202"/>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latin typeface="Impact" pitchFamily="34" charset="0"/>
                <a:ea typeface="微软雅黑" pitchFamily="34" charset="-122"/>
                <a:sym typeface="方正大黑简体" pitchFamily="65" charset="-122"/>
              </a:rPr>
              <a:t>添加主题</a:t>
            </a:r>
          </a:p>
        </p:txBody>
      </p:sp>
      <p:sp>
        <p:nvSpPr>
          <p:cNvPr id="4" name="前言"/>
          <p:cNvSpPr>
            <a:spLocks noChangeArrowheads="1"/>
          </p:cNvSpPr>
          <p:nvPr/>
        </p:nvSpPr>
        <p:spPr bwMode="auto">
          <a:xfrm>
            <a:off x="7104112" y="2992757"/>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latin typeface="Impact" pitchFamily="34" charset="0"/>
              </a:rPr>
              <a:t>Add theme</a:t>
            </a:r>
            <a:endParaRPr lang="zh-CN" altLang="en-US" sz="2800" dirty="0">
              <a:latin typeface="Impact" pitchFamily="34" charset="0"/>
            </a:endParaRPr>
          </a:p>
        </p:txBody>
      </p:sp>
      <p:sp>
        <p:nvSpPr>
          <p:cNvPr id="5" name="标题层"/>
          <p:cNvSpPr txBox="1"/>
          <p:nvPr/>
        </p:nvSpPr>
        <p:spPr bwMode="auto">
          <a:xfrm>
            <a:off x="2063553" y="2446014"/>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a:latin typeface="Impact" pitchFamily="34" charset="0"/>
                <a:ea typeface="微软雅黑" pitchFamily="34" charset="-122"/>
                <a:cs typeface="Arial" panose="020B0604020202020204" pitchFamily="34" charset="0"/>
              </a:rPr>
              <a:t>02</a:t>
            </a:r>
            <a:endParaRPr lang="zh-CN" altLang="en-US" sz="12000" kern="0" dirty="0">
              <a:latin typeface="Impact"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414718088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90214" y="2106495"/>
            <a:ext cx="1918657" cy="1704667"/>
            <a:chOff x="967190" y="1347614"/>
            <a:chExt cx="1439180" cy="1278500"/>
          </a:xfrm>
        </p:grpSpPr>
        <p:sp>
          <p:nvSpPr>
            <p:cNvPr id="10" name="椭圆 9"/>
            <p:cNvSpPr/>
            <p:nvPr/>
          </p:nvSpPr>
          <p:spPr>
            <a:xfrm>
              <a:off x="1127870" y="1347614"/>
              <a:ext cx="1278500" cy="127850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1" name="椭圆 10"/>
            <p:cNvSpPr/>
            <p:nvPr/>
          </p:nvSpPr>
          <p:spPr>
            <a:xfrm>
              <a:off x="967190" y="1347614"/>
              <a:ext cx="432048" cy="432048"/>
            </a:xfrm>
            <a:prstGeom prst="ellipse">
              <a:avLst/>
            </a:prstGeom>
            <a:solidFill>
              <a:schemeClr val="tx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rPr>
                <a:t>A</a:t>
              </a:r>
              <a:endParaRPr lang="zh-CN" altLang="en-US" dirty="0">
                <a:cs typeface="+mn-ea"/>
              </a:endParaRPr>
            </a:p>
          </p:txBody>
        </p:sp>
        <p:grpSp>
          <p:nvGrpSpPr>
            <p:cNvPr id="12" name="组合 11"/>
            <p:cNvGrpSpPr/>
            <p:nvPr/>
          </p:nvGrpSpPr>
          <p:grpSpPr>
            <a:xfrm>
              <a:off x="1519470" y="1713814"/>
              <a:ext cx="495300" cy="546100"/>
              <a:chOff x="1917700" y="530225"/>
              <a:chExt cx="495300" cy="546100"/>
            </a:xfrm>
          </p:grpSpPr>
          <p:sp>
            <p:nvSpPr>
              <p:cNvPr id="13" name="Freeform 23"/>
              <p:cNvSpPr>
                <a:spLocks noEditPoints="1"/>
              </p:cNvSpPr>
              <p:nvPr/>
            </p:nvSpPr>
            <p:spPr bwMode="auto">
              <a:xfrm>
                <a:off x="1917700" y="530225"/>
                <a:ext cx="495300" cy="546100"/>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14" name="Freeform 24"/>
              <p:cNvSpPr>
                <a:spLocks/>
              </p:cNvSpPr>
              <p:nvPr/>
            </p:nvSpPr>
            <p:spPr bwMode="auto">
              <a:xfrm>
                <a:off x="1935163" y="690563"/>
                <a:ext cx="98425" cy="93663"/>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grpSp>
        <p:nvGrpSpPr>
          <p:cNvPr id="7" name="组合 6"/>
          <p:cNvGrpSpPr/>
          <p:nvPr/>
        </p:nvGrpSpPr>
        <p:grpSpPr>
          <a:xfrm>
            <a:off x="3978162" y="2106495"/>
            <a:ext cx="1918657" cy="1704667"/>
            <a:chOff x="2983414" y="1347614"/>
            <a:chExt cx="1439180" cy="1278500"/>
          </a:xfrm>
        </p:grpSpPr>
        <p:sp>
          <p:nvSpPr>
            <p:cNvPr id="15" name="椭圆 14"/>
            <p:cNvSpPr/>
            <p:nvPr/>
          </p:nvSpPr>
          <p:spPr>
            <a:xfrm>
              <a:off x="3144094" y="1347614"/>
              <a:ext cx="1278500" cy="12785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nvGrpSpPr>
            <p:cNvPr id="6" name="组合 5"/>
            <p:cNvGrpSpPr/>
            <p:nvPr/>
          </p:nvGrpSpPr>
          <p:grpSpPr>
            <a:xfrm>
              <a:off x="2983414" y="1347614"/>
              <a:ext cx="1048122" cy="891663"/>
              <a:chOff x="2983414" y="1347614"/>
              <a:chExt cx="1048122" cy="891663"/>
            </a:xfrm>
          </p:grpSpPr>
          <p:sp>
            <p:nvSpPr>
              <p:cNvPr id="16" name="椭圆 15"/>
              <p:cNvSpPr/>
              <p:nvPr/>
            </p:nvSpPr>
            <p:spPr>
              <a:xfrm>
                <a:off x="2983414" y="1347614"/>
                <a:ext cx="432048" cy="432048"/>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rPr>
                  <a:t>B</a:t>
                </a:r>
                <a:endParaRPr lang="zh-CN" altLang="en-US" dirty="0">
                  <a:cs typeface="+mn-ea"/>
                </a:endParaRPr>
              </a:p>
            </p:txBody>
          </p:sp>
          <p:grpSp>
            <p:nvGrpSpPr>
              <p:cNvPr id="30" name="组合 29"/>
              <p:cNvGrpSpPr/>
              <p:nvPr/>
            </p:nvGrpSpPr>
            <p:grpSpPr>
              <a:xfrm>
                <a:off x="3604498" y="1696352"/>
                <a:ext cx="427038" cy="542925"/>
                <a:chOff x="3290888" y="533400"/>
                <a:chExt cx="427038" cy="542925"/>
              </a:xfrm>
            </p:grpSpPr>
            <p:sp>
              <p:nvSpPr>
                <p:cNvPr id="31" name="Freeform 25"/>
                <p:cNvSpPr>
                  <a:spLocks/>
                </p:cNvSpPr>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sp>
              <p:nvSpPr>
                <p:cNvPr id="32" name="Freeform 26"/>
                <p:cNvSpPr>
                  <a:spLocks noEditPoints="1"/>
                </p:cNvSpPr>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grpSp>
      <p:grpSp>
        <p:nvGrpSpPr>
          <p:cNvPr id="8" name="组合 7"/>
          <p:cNvGrpSpPr/>
          <p:nvPr/>
        </p:nvGrpSpPr>
        <p:grpSpPr>
          <a:xfrm>
            <a:off x="6367854" y="2106495"/>
            <a:ext cx="1918657" cy="1704667"/>
            <a:chOff x="4775916" y="1347614"/>
            <a:chExt cx="1439180" cy="1278500"/>
          </a:xfrm>
        </p:grpSpPr>
        <p:sp>
          <p:nvSpPr>
            <p:cNvPr id="20" name="椭圆 19"/>
            <p:cNvSpPr/>
            <p:nvPr/>
          </p:nvSpPr>
          <p:spPr>
            <a:xfrm>
              <a:off x="4936596" y="1347614"/>
              <a:ext cx="1278500" cy="127850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1" name="椭圆 20"/>
            <p:cNvSpPr/>
            <p:nvPr/>
          </p:nvSpPr>
          <p:spPr>
            <a:xfrm>
              <a:off x="4775916" y="1347614"/>
              <a:ext cx="432048" cy="432048"/>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rPr>
                <a:t>C</a:t>
              </a:r>
              <a:endParaRPr lang="zh-CN" altLang="en-US" dirty="0">
                <a:cs typeface="+mn-ea"/>
              </a:endParaRPr>
            </a:p>
          </p:txBody>
        </p:sp>
        <p:sp>
          <p:nvSpPr>
            <p:cNvPr id="33" name="Freeform 97"/>
            <p:cNvSpPr>
              <a:spLocks/>
            </p:cNvSpPr>
            <p:nvPr/>
          </p:nvSpPr>
          <p:spPr bwMode="auto">
            <a:xfrm>
              <a:off x="5278454" y="1721031"/>
              <a:ext cx="634975" cy="528835"/>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nvGrpSpPr>
          <p:cNvPr id="9" name="组合 8"/>
          <p:cNvGrpSpPr/>
          <p:nvPr/>
        </p:nvGrpSpPr>
        <p:grpSpPr>
          <a:xfrm>
            <a:off x="8730821" y="2106495"/>
            <a:ext cx="1918657" cy="1704667"/>
            <a:chOff x="6548372" y="1347614"/>
            <a:chExt cx="1439180" cy="1278500"/>
          </a:xfrm>
        </p:grpSpPr>
        <p:sp>
          <p:nvSpPr>
            <p:cNvPr id="25" name="椭圆 24"/>
            <p:cNvSpPr/>
            <p:nvPr/>
          </p:nvSpPr>
          <p:spPr>
            <a:xfrm>
              <a:off x="6709052" y="1347614"/>
              <a:ext cx="1278500" cy="1278500"/>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6" name="椭圆 25"/>
            <p:cNvSpPr/>
            <p:nvPr/>
          </p:nvSpPr>
          <p:spPr>
            <a:xfrm>
              <a:off x="6548372" y="1347614"/>
              <a:ext cx="432048" cy="432048"/>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rPr>
                <a:t>D</a:t>
              </a:r>
              <a:endParaRPr lang="zh-CN" altLang="en-US" dirty="0">
                <a:cs typeface="+mn-ea"/>
              </a:endParaRPr>
            </a:p>
          </p:txBody>
        </p:sp>
        <p:sp>
          <p:nvSpPr>
            <p:cNvPr id="34" name="Freeform 154"/>
            <p:cNvSpPr>
              <a:spLocks noEditPoints="1"/>
            </p:cNvSpPr>
            <p:nvPr/>
          </p:nvSpPr>
          <p:spPr bwMode="auto">
            <a:xfrm>
              <a:off x="7094774" y="1718552"/>
              <a:ext cx="507055" cy="519991"/>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cs typeface="+mn-ea"/>
              </a:endParaRPr>
            </a:p>
          </p:txBody>
        </p:sp>
      </p:grpSp>
      <p:grpSp>
        <p:nvGrpSpPr>
          <p:cNvPr id="17" name="组合 16"/>
          <p:cNvGrpSpPr/>
          <p:nvPr/>
        </p:nvGrpSpPr>
        <p:grpSpPr>
          <a:xfrm>
            <a:off x="1141179" y="4014005"/>
            <a:ext cx="2430936" cy="2079291"/>
            <a:chOff x="855400" y="2778246"/>
            <a:chExt cx="1823439" cy="1559468"/>
          </a:xfrm>
        </p:grpSpPr>
        <p:sp>
          <p:nvSpPr>
            <p:cNvPr id="35" name="TextBox 34"/>
            <p:cNvSpPr txBox="1"/>
            <p:nvPr/>
          </p:nvSpPr>
          <p:spPr>
            <a:xfrm>
              <a:off x="891437" y="2778246"/>
              <a:ext cx="1751366"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添加标题</a:t>
              </a:r>
            </a:p>
          </p:txBody>
        </p:sp>
        <p:sp>
          <p:nvSpPr>
            <p:cNvPr id="36" name="TextBox 35"/>
            <p:cNvSpPr txBox="1"/>
            <p:nvPr/>
          </p:nvSpPr>
          <p:spPr>
            <a:xfrm>
              <a:off x="855400" y="3160469"/>
              <a:ext cx="1823439" cy="1177245"/>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grpSp>
      <p:grpSp>
        <p:nvGrpSpPr>
          <p:cNvPr id="18" name="组合 17"/>
          <p:cNvGrpSpPr/>
          <p:nvPr/>
        </p:nvGrpSpPr>
        <p:grpSpPr>
          <a:xfrm>
            <a:off x="3829128" y="4014004"/>
            <a:ext cx="2430936" cy="2079293"/>
            <a:chOff x="2871624" y="2778246"/>
            <a:chExt cx="1823439" cy="1559470"/>
          </a:xfrm>
        </p:grpSpPr>
        <p:sp>
          <p:nvSpPr>
            <p:cNvPr id="37" name="TextBox 36"/>
            <p:cNvSpPr txBox="1"/>
            <p:nvPr/>
          </p:nvSpPr>
          <p:spPr>
            <a:xfrm>
              <a:off x="2907661" y="2778246"/>
              <a:ext cx="1751366"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添加标题</a:t>
              </a:r>
            </a:p>
          </p:txBody>
        </p:sp>
        <p:sp>
          <p:nvSpPr>
            <p:cNvPr id="38" name="TextBox 37"/>
            <p:cNvSpPr txBox="1"/>
            <p:nvPr/>
          </p:nvSpPr>
          <p:spPr>
            <a:xfrm>
              <a:off x="2871624" y="3160471"/>
              <a:ext cx="1823439" cy="1177245"/>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grpSp>
      <p:grpSp>
        <p:nvGrpSpPr>
          <p:cNvPr id="19" name="组合 18"/>
          <p:cNvGrpSpPr/>
          <p:nvPr/>
        </p:nvGrpSpPr>
        <p:grpSpPr>
          <a:xfrm>
            <a:off x="6275360" y="4014004"/>
            <a:ext cx="2430936" cy="2079293"/>
            <a:chOff x="4706537" y="2778246"/>
            <a:chExt cx="1823439" cy="1559470"/>
          </a:xfrm>
        </p:grpSpPr>
        <p:sp>
          <p:nvSpPr>
            <p:cNvPr id="39" name="TextBox 38"/>
            <p:cNvSpPr txBox="1"/>
            <p:nvPr/>
          </p:nvSpPr>
          <p:spPr>
            <a:xfrm>
              <a:off x="4742574" y="2778246"/>
              <a:ext cx="1751366"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添加标题</a:t>
              </a:r>
            </a:p>
          </p:txBody>
        </p:sp>
        <p:sp>
          <p:nvSpPr>
            <p:cNvPr id="40" name="TextBox 39"/>
            <p:cNvSpPr txBox="1"/>
            <p:nvPr/>
          </p:nvSpPr>
          <p:spPr>
            <a:xfrm>
              <a:off x="4706537" y="3160471"/>
              <a:ext cx="1823439" cy="1177245"/>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grpSp>
      <p:grpSp>
        <p:nvGrpSpPr>
          <p:cNvPr id="22" name="组合 21"/>
          <p:cNvGrpSpPr/>
          <p:nvPr/>
        </p:nvGrpSpPr>
        <p:grpSpPr>
          <a:xfrm>
            <a:off x="8706296" y="4014004"/>
            <a:ext cx="2430936" cy="2079293"/>
            <a:chOff x="6529976" y="2778246"/>
            <a:chExt cx="1823439" cy="1559470"/>
          </a:xfrm>
        </p:grpSpPr>
        <p:sp>
          <p:nvSpPr>
            <p:cNvPr id="41" name="TextBox 40"/>
            <p:cNvSpPr txBox="1"/>
            <p:nvPr/>
          </p:nvSpPr>
          <p:spPr>
            <a:xfrm>
              <a:off x="6566013" y="2778246"/>
              <a:ext cx="1751366"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添加标题</a:t>
              </a:r>
            </a:p>
          </p:txBody>
        </p:sp>
        <p:sp>
          <p:nvSpPr>
            <p:cNvPr id="42" name="TextBox 41"/>
            <p:cNvSpPr txBox="1"/>
            <p:nvPr/>
          </p:nvSpPr>
          <p:spPr>
            <a:xfrm>
              <a:off x="6529976" y="3160471"/>
              <a:ext cx="1823439" cy="1177245"/>
            </a:xfrm>
            <a:prstGeom prst="rect">
              <a:avLst/>
            </a:prstGeom>
            <a:noFill/>
          </p:spPr>
          <p:txBody>
            <a:bodyPr wrap="square" rtlCol="0">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grpSp>
      <p:sp>
        <p:nvSpPr>
          <p:cNvPr id="2" name="标题 1"/>
          <p:cNvSpPr>
            <a:spLocks noGrp="1"/>
          </p:cNvSpPr>
          <p:nvPr>
            <p:ph type="title"/>
          </p:nvPr>
        </p:nvSpPr>
        <p:spPr/>
        <p:txBody>
          <a:bodyPr>
            <a:normAutofit fontScale="90000"/>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36863764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21628" y="2190922"/>
            <a:ext cx="1801332" cy="1596711"/>
            <a:chOff x="1572164" y="1993205"/>
            <a:chExt cx="1962102" cy="1738992"/>
          </a:xfrm>
        </p:grpSpPr>
        <p:sp>
          <p:nvSpPr>
            <p:cNvPr id="3" name="Freeform 5"/>
            <p:cNvSpPr>
              <a:spLocks/>
            </p:cNvSpPr>
            <p:nvPr/>
          </p:nvSpPr>
          <p:spPr bwMode="auto">
            <a:xfrm>
              <a:off x="1572164"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accent1"/>
              </a:solidFill>
            </a:ln>
            <a:effectLst>
              <a:innerShdw blurRad="127000" dist="63500" dir="13500000">
                <a:schemeClr val="accent1">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4" name="Freeform 5"/>
            <p:cNvSpPr>
              <a:spLocks/>
            </p:cNvSpPr>
            <p:nvPr/>
          </p:nvSpPr>
          <p:spPr bwMode="auto">
            <a:xfrm>
              <a:off x="1713040" y="2118060"/>
              <a:ext cx="1680352"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tx2"/>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5" name="组合 4"/>
          <p:cNvGrpSpPr/>
          <p:nvPr/>
        </p:nvGrpSpPr>
        <p:grpSpPr>
          <a:xfrm>
            <a:off x="4821628" y="3881407"/>
            <a:ext cx="1801332" cy="1596711"/>
            <a:chOff x="1572165" y="1993205"/>
            <a:chExt cx="1962102" cy="1738992"/>
          </a:xfrm>
        </p:grpSpPr>
        <p:sp>
          <p:nvSpPr>
            <p:cNvPr id="6"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7"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3"/>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8" name="组合 7"/>
          <p:cNvGrpSpPr/>
          <p:nvPr/>
        </p:nvGrpSpPr>
        <p:grpSpPr>
          <a:xfrm>
            <a:off x="6296372" y="3036166"/>
            <a:ext cx="1801332" cy="1596711"/>
            <a:chOff x="1572165" y="1993205"/>
            <a:chExt cx="1962102" cy="1738992"/>
          </a:xfrm>
        </p:grpSpPr>
        <p:sp>
          <p:nvSpPr>
            <p:cNvPr id="9" name="Freeform 5"/>
            <p:cNvSpPr>
              <a:spLocks/>
            </p:cNvSpPr>
            <p:nvPr/>
          </p:nvSpPr>
          <p:spPr bwMode="auto">
            <a:xfrm>
              <a:off x="1572165" y="1993205"/>
              <a:ext cx="1962102" cy="173899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noFill/>
            <a:ln w="317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sp>
          <p:nvSpPr>
            <p:cNvPr id="10" name="Freeform 5"/>
            <p:cNvSpPr>
              <a:spLocks/>
            </p:cNvSpPr>
            <p:nvPr/>
          </p:nvSpPr>
          <p:spPr bwMode="auto">
            <a:xfrm>
              <a:off x="1713040" y="2118061"/>
              <a:ext cx="1680353" cy="148928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2"/>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sym typeface="Arial" panose="020B0604020202020204" pitchFamily="34" charset="0"/>
              </a:endParaRPr>
            </a:p>
          </p:txBody>
        </p:sp>
      </p:grpSp>
      <p:grpSp>
        <p:nvGrpSpPr>
          <p:cNvPr id="11" name="组合 10"/>
          <p:cNvGrpSpPr/>
          <p:nvPr/>
        </p:nvGrpSpPr>
        <p:grpSpPr>
          <a:xfrm>
            <a:off x="5446921" y="2752359"/>
            <a:ext cx="550746" cy="473832"/>
            <a:chOff x="3787022" y="1797643"/>
            <a:chExt cx="550817" cy="473832"/>
          </a:xfrm>
          <a:solidFill>
            <a:schemeClr val="bg1"/>
          </a:solidFill>
        </p:grpSpPr>
        <p:sp>
          <p:nvSpPr>
            <p:cNvPr id="12" name="Oval 217"/>
            <p:cNvSpPr>
              <a:spLocks noChangeArrowheads="1"/>
            </p:cNvSpPr>
            <p:nvPr/>
          </p:nvSpPr>
          <p:spPr bwMode="auto">
            <a:xfrm>
              <a:off x="4007132" y="1931010"/>
              <a:ext cx="108428" cy="1355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3" name="Freeform 218"/>
            <p:cNvSpPr>
              <a:spLocks/>
            </p:cNvSpPr>
            <p:nvPr/>
          </p:nvSpPr>
          <p:spPr bwMode="auto">
            <a:xfrm>
              <a:off x="4079779" y="2081725"/>
              <a:ext cx="96502" cy="133367"/>
            </a:xfrm>
            <a:custGeom>
              <a:avLst/>
              <a:gdLst>
                <a:gd name="T0" fmla="*/ 36 w 38"/>
                <a:gd name="T1" fmla="*/ 12 h 52"/>
                <a:gd name="T2" fmla="*/ 24 w 38"/>
                <a:gd name="T3" fmla="*/ 1 h 52"/>
                <a:gd name="T4" fmla="*/ 12 w 38"/>
                <a:gd name="T5" fmla="*/ 1 h 52"/>
                <a:gd name="T6" fmla="*/ 20 w 38"/>
                <a:gd name="T7" fmla="*/ 7 h 52"/>
                <a:gd name="T8" fmla="*/ 9 w 38"/>
                <a:gd name="T9" fmla="*/ 13 h 52"/>
                <a:gd name="T10" fmla="*/ 14 w 38"/>
                <a:gd name="T11" fmla="*/ 21 h 52"/>
                <a:gd name="T12" fmla="*/ 0 w 38"/>
                <a:gd name="T13" fmla="*/ 52 h 52"/>
                <a:gd name="T14" fmla="*/ 0 w 38"/>
                <a:gd name="T15" fmla="*/ 52 h 52"/>
                <a:gd name="T16" fmla="*/ 38 w 38"/>
                <a:gd name="T17" fmla="*/ 37 h 52"/>
                <a:gd name="T18" fmla="*/ 36 w 38"/>
                <a:gd name="T19"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2">
                  <a:moveTo>
                    <a:pt x="36" y="12"/>
                  </a:moveTo>
                  <a:cubicBezTo>
                    <a:pt x="36" y="5"/>
                    <a:pt x="30" y="0"/>
                    <a:pt x="24" y="1"/>
                  </a:cubicBezTo>
                  <a:cubicBezTo>
                    <a:pt x="24" y="1"/>
                    <a:pt x="19" y="1"/>
                    <a:pt x="12" y="1"/>
                  </a:cubicBezTo>
                  <a:cubicBezTo>
                    <a:pt x="20" y="7"/>
                    <a:pt x="20" y="7"/>
                    <a:pt x="20" y="7"/>
                  </a:cubicBezTo>
                  <a:cubicBezTo>
                    <a:pt x="9" y="13"/>
                    <a:pt x="9" y="13"/>
                    <a:pt x="9" y="13"/>
                  </a:cubicBezTo>
                  <a:cubicBezTo>
                    <a:pt x="14" y="21"/>
                    <a:pt x="14" y="21"/>
                    <a:pt x="14" y="21"/>
                  </a:cubicBezTo>
                  <a:cubicBezTo>
                    <a:pt x="0" y="52"/>
                    <a:pt x="0" y="52"/>
                    <a:pt x="0" y="52"/>
                  </a:cubicBezTo>
                  <a:cubicBezTo>
                    <a:pt x="0" y="52"/>
                    <a:pt x="0" y="52"/>
                    <a:pt x="0" y="52"/>
                  </a:cubicBezTo>
                  <a:cubicBezTo>
                    <a:pt x="15" y="51"/>
                    <a:pt x="28" y="45"/>
                    <a:pt x="38" y="37"/>
                  </a:cubicBez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4" name="Freeform 219"/>
            <p:cNvSpPr>
              <a:spLocks/>
            </p:cNvSpPr>
            <p:nvPr/>
          </p:nvSpPr>
          <p:spPr bwMode="auto">
            <a:xfrm>
              <a:off x="3948581" y="2081725"/>
              <a:ext cx="95417" cy="133367"/>
            </a:xfrm>
            <a:custGeom>
              <a:avLst/>
              <a:gdLst>
                <a:gd name="T0" fmla="*/ 23 w 37"/>
                <a:gd name="T1" fmla="*/ 21 h 52"/>
                <a:gd name="T2" fmla="*/ 28 w 37"/>
                <a:gd name="T3" fmla="*/ 13 h 52"/>
                <a:gd name="T4" fmla="*/ 17 w 37"/>
                <a:gd name="T5" fmla="*/ 7 h 52"/>
                <a:gd name="T6" fmla="*/ 25 w 37"/>
                <a:gd name="T7" fmla="*/ 0 h 52"/>
                <a:gd name="T8" fmla="*/ 15 w 37"/>
                <a:gd name="T9" fmla="*/ 1 h 52"/>
                <a:gd name="T10" fmla="*/ 15 w 37"/>
                <a:gd name="T11" fmla="*/ 1 h 52"/>
                <a:gd name="T12" fmla="*/ 2 w 37"/>
                <a:gd name="T13" fmla="*/ 12 h 52"/>
                <a:gd name="T14" fmla="*/ 0 w 37"/>
                <a:gd name="T15" fmla="*/ 37 h 52"/>
                <a:gd name="T16" fmla="*/ 37 w 37"/>
                <a:gd name="T17" fmla="*/ 52 h 52"/>
                <a:gd name="T18" fmla="*/ 37 w 37"/>
                <a:gd name="T19" fmla="*/ 52 h 52"/>
                <a:gd name="T20" fmla="*/ 23 w 37"/>
                <a:gd name="T21"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2">
                  <a:moveTo>
                    <a:pt x="23" y="21"/>
                  </a:moveTo>
                  <a:cubicBezTo>
                    <a:pt x="28" y="13"/>
                    <a:pt x="28" y="13"/>
                    <a:pt x="28" y="13"/>
                  </a:cubicBezTo>
                  <a:cubicBezTo>
                    <a:pt x="17" y="7"/>
                    <a:pt x="17" y="7"/>
                    <a:pt x="17" y="7"/>
                  </a:cubicBezTo>
                  <a:cubicBezTo>
                    <a:pt x="25" y="0"/>
                    <a:pt x="25" y="0"/>
                    <a:pt x="25" y="0"/>
                  </a:cubicBezTo>
                  <a:cubicBezTo>
                    <a:pt x="19" y="0"/>
                    <a:pt x="15" y="0"/>
                    <a:pt x="15" y="1"/>
                  </a:cubicBezTo>
                  <a:cubicBezTo>
                    <a:pt x="15" y="1"/>
                    <a:pt x="15" y="1"/>
                    <a:pt x="15" y="1"/>
                  </a:cubicBezTo>
                  <a:cubicBezTo>
                    <a:pt x="8" y="0"/>
                    <a:pt x="3" y="5"/>
                    <a:pt x="2" y="12"/>
                  </a:cubicBezTo>
                  <a:cubicBezTo>
                    <a:pt x="0" y="37"/>
                    <a:pt x="0" y="37"/>
                    <a:pt x="0" y="37"/>
                  </a:cubicBezTo>
                  <a:cubicBezTo>
                    <a:pt x="10" y="46"/>
                    <a:pt x="23" y="51"/>
                    <a:pt x="37" y="52"/>
                  </a:cubicBezTo>
                  <a:cubicBezTo>
                    <a:pt x="37" y="52"/>
                    <a:pt x="37" y="52"/>
                    <a:pt x="37" y="52"/>
                  </a:cubicBezTo>
                  <a:lnTo>
                    <a:pt x="23"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5" name="Freeform 220"/>
            <p:cNvSpPr>
              <a:spLocks/>
            </p:cNvSpPr>
            <p:nvPr/>
          </p:nvSpPr>
          <p:spPr bwMode="auto">
            <a:xfrm>
              <a:off x="4043998" y="2081725"/>
              <a:ext cx="35782" cy="28191"/>
            </a:xfrm>
            <a:custGeom>
              <a:avLst/>
              <a:gdLst>
                <a:gd name="T0" fmla="*/ 28 w 33"/>
                <a:gd name="T1" fmla="*/ 26 h 26"/>
                <a:gd name="T2" fmla="*/ 28 w 33"/>
                <a:gd name="T3" fmla="*/ 26 h 26"/>
                <a:gd name="T4" fmla="*/ 33 w 33"/>
                <a:gd name="T5" fmla="*/ 24 h 26"/>
                <a:gd name="T6" fmla="*/ 28 w 33"/>
                <a:gd name="T7" fmla="*/ 0 h 26"/>
                <a:gd name="T8" fmla="*/ 7 w 33"/>
                <a:gd name="T9" fmla="*/ 0 h 26"/>
                <a:gd name="T10" fmla="*/ 0 w 33"/>
                <a:gd name="T11" fmla="*/ 24 h 26"/>
                <a:gd name="T12" fmla="*/ 4 w 33"/>
                <a:gd name="T13" fmla="*/ 26 h 26"/>
                <a:gd name="T14" fmla="*/ 4 w 33"/>
                <a:gd name="T15" fmla="*/ 26 h 26"/>
                <a:gd name="T16" fmla="*/ 28 w 33"/>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6">
                  <a:moveTo>
                    <a:pt x="28" y="26"/>
                  </a:moveTo>
                  <a:lnTo>
                    <a:pt x="28" y="26"/>
                  </a:lnTo>
                  <a:lnTo>
                    <a:pt x="33" y="24"/>
                  </a:lnTo>
                  <a:lnTo>
                    <a:pt x="28" y="0"/>
                  </a:lnTo>
                  <a:lnTo>
                    <a:pt x="7" y="0"/>
                  </a:lnTo>
                  <a:lnTo>
                    <a:pt x="0" y="24"/>
                  </a:lnTo>
                  <a:lnTo>
                    <a:pt x="4" y="26"/>
                  </a:lnTo>
                  <a:lnTo>
                    <a:pt x="4" y="26"/>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6" name="Freeform 221"/>
            <p:cNvSpPr>
              <a:spLocks/>
            </p:cNvSpPr>
            <p:nvPr/>
          </p:nvSpPr>
          <p:spPr bwMode="auto">
            <a:xfrm>
              <a:off x="4043998" y="2109916"/>
              <a:ext cx="35782" cy="108428"/>
            </a:xfrm>
            <a:custGeom>
              <a:avLst/>
              <a:gdLst>
                <a:gd name="T0" fmla="*/ 12 w 14"/>
                <a:gd name="T1" fmla="*/ 0 h 42"/>
                <a:gd name="T2" fmla="*/ 12 w 14"/>
                <a:gd name="T3" fmla="*/ 0 h 42"/>
                <a:gd name="T4" fmla="*/ 2 w 14"/>
                <a:gd name="T5" fmla="*/ 0 h 42"/>
                <a:gd name="T6" fmla="*/ 2 w 14"/>
                <a:gd name="T7" fmla="*/ 0 h 42"/>
                <a:gd name="T8" fmla="*/ 0 w 14"/>
                <a:gd name="T9" fmla="*/ 41 h 42"/>
                <a:gd name="T10" fmla="*/ 0 w 14"/>
                <a:gd name="T11" fmla="*/ 41 h 42"/>
                <a:gd name="T12" fmla="*/ 7 w 14"/>
                <a:gd name="T13" fmla="*/ 42 h 42"/>
                <a:gd name="T14" fmla="*/ 14 w 14"/>
                <a:gd name="T15" fmla="*/ 41 h 42"/>
                <a:gd name="T16" fmla="*/ 14 w 14"/>
                <a:gd name="T17" fmla="*/ 41 h 42"/>
                <a:gd name="T18" fmla="*/ 12 w 14"/>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2">
                  <a:moveTo>
                    <a:pt x="12" y="0"/>
                  </a:moveTo>
                  <a:cubicBezTo>
                    <a:pt x="12" y="0"/>
                    <a:pt x="12" y="0"/>
                    <a:pt x="12" y="0"/>
                  </a:cubicBezTo>
                  <a:cubicBezTo>
                    <a:pt x="2" y="0"/>
                    <a:pt x="2" y="0"/>
                    <a:pt x="2" y="0"/>
                  </a:cubicBezTo>
                  <a:cubicBezTo>
                    <a:pt x="2" y="0"/>
                    <a:pt x="2" y="0"/>
                    <a:pt x="2" y="0"/>
                  </a:cubicBezTo>
                  <a:cubicBezTo>
                    <a:pt x="0" y="41"/>
                    <a:pt x="0" y="41"/>
                    <a:pt x="0" y="41"/>
                  </a:cubicBezTo>
                  <a:cubicBezTo>
                    <a:pt x="0" y="41"/>
                    <a:pt x="0" y="41"/>
                    <a:pt x="0" y="41"/>
                  </a:cubicBezTo>
                  <a:cubicBezTo>
                    <a:pt x="3" y="42"/>
                    <a:pt x="5" y="42"/>
                    <a:pt x="7" y="42"/>
                  </a:cubicBezTo>
                  <a:cubicBezTo>
                    <a:pt x="10" y="42"/>
                    <a:pt x="12" y="42"/>
                    <a:pt x="14" y="41"/>
                  </a:cubicBezTo>
                  <a:cubicBezTo>
                    <a:pt x="14" y="41"/>
                    <a:pt x="14" y="41"/>
                    <a:pt x="14" y="41"/>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7" name="Freeform 222"/>
            <p:cNvSpPr>
              <a:spLocks/>
            </p:cNvSpPr>
            <p:nvPr/>
          </p:nvSpPr>
          <p:spPr bwMode="auto">
            <a:xfrm>
              <a:off x="3826056" y="2032933"/>
              <a:ext cx="460821" cy="238542"/>
            </a:xfrm>
            <a:custGeom>
              <a:avLst/>
              <a:gdLst>
                <a:gd name="T0" fmla="*/ 92 w 180"/>
                <a:gd name="T1" fmla="*/ 93 h 93"/>
                <a:gd name="T2" fmla="*/ 0 w 180"/>
                <a:gd name="T3" fmla="*/ 0 h 93"/>
                <a:gd name="T4" fmla="*/ 23 w 180"/>
                <a:gd name="T5" fmla="*/ 0 h 93"/>
                <a:gd name="T6" fmla="*/ 92 w 180"/>
                <a:gd name="T7" fmla="*/ 70 h 93"/>
                <a:gd name="T8" fmla="*/ 158 w 180"/>
                <a:gd name="T9" fmla="*/ 22 h 93"/>
                <a:gd name="T10" fmla="*/ 180 w 180"/>
                <a:gd name="T11" fmla="*/ 30 h 93"/>
                <a:gd name="T12" fmla="*/ 92 w 180"/>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80" h="93">
                  <a:moveTo>
                    <a:pt x="92" y="93"/>
                  </a:moveTo>
                  <a:cubicBezTo>
                    <a:pt x="41" y="93"/>
                    <a:pt x="0" y="51"/>
                    <a:pt x="0" y="0"/>
                  </a:cubicBezTo>
                  <a:cubicBezTo>
                    <a:pt x="23" y="0"/>
                    <a:pt x="23" y="0"/>
                    <a:pt x="23" y="0"/>
                  </a:cubicBezTo>
                  <a:cubicBezTo>
                    <a:pt x="23" y="39"/>
                    <a:pt x="54" y="70"/>
                    <a:pt x="92" y="70"/>
                  </a:cubicBezTo>
                  <a:cubicBezTo>
                    <a:pt x="122" y="70"/>
                    <a:pt x="149" y="51"/>
                    <a:pt x="158" y="22"/>
                  </a:cubicBezTo>
                  <a:cubicBezTo>
                    <a:pt x="180" y="30"/>
                    <a:pt x="180" y="30"/>
                    <a:pt x="180" y="30"/>
                  </a:cubicBezTo>
                  <a:cubicBezTo>
                    <a:pt x="168" y="67"/>
                    <a:pt x="132" y="93"/>
                    <a:pt x="92"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8" name="Freeform 223"/>
            <p:cNvSpPr>
              <a:spLocks/>
            </p:cNvSpPr>
            <p:nvPr/>
          </p:nvSpPr>
          <p:spPr bwMode="auto">
            <a:xfrm>
              <a:off x="3787022" y="1979802"/>
              <a:ext cx="133367" cy="66142"/>
            </a:xfrm>
            <a:custGeom>
              <a:avLst/>
              <a:gdLst>
                <a:gd name="T0" fmla="*/ 123 w 123"/>
                <a:gd name="T1" fmla="*/ 61 h 61"/>
                <a:gd name="T2" fmla="*/ 62 w 123"/>
                <a:gd name="T3" fmla="*/ 0 h 61"/>
                <a:gd name="T4" fmla="*/ 0 w 123"/>
                <a:gd name="T5" fmla="*/ 61 h 61"/>
                <a:gd name="T6" fmla="*/ 123 w 123"/>
                <a:gd name="T7" fmla="*/ 61 h 61"/>
              </a:gdLst>
              <a:ahLst/>
              <a:cxnLst>
                <a:cxn ang="0">
                  <a:pos x="T0" y="T1"/>
                </a:cxn>
                <a:cxn ang="0">
                  <a:pos x="T2" y="T3"/>
                </a:cxn>
                <a:cxn ang="0">
                  <a:pos x="T4" y="T5"/>
                </a:cxn>
                <a:cxn ang="0">
                  <a:pos x="T6" y="T7"/>
                </a:cxn>
              </a:cxnLst>
              <a:rect l="0" t="0" r="r" b="b"/>
              <a:pathLst>
                <a:path w="123" h="61">
                  <a:moveTo>
                    <a:pt x="123" y="61"/>
                  </a:moveTo>
                  <a:lnTo>
                    <a:pt x="62" y="0"/>
                  </a:lnTo>
                  <a:lnTo>
                    <a:pt x="0" y="61"/>
                  </a:lnTo>
                  <a:lnTo>
                    <a:pt x="1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9" name="Freeform 224"/>
            <p:cNvSpPr>
              <a:spLocks/>
            </p:cNvSpPr>
            <p:nvPr/>
          </p:nvSpPr>
          <p:spPr bwMode="auto">
            <a:xfrm>
              <a:off x="3837984" y="1797643"/>
              <a:ext cx="461905" cy="235290"/>
            </a:xfrm>
            <a:custGeom>
              <a:avLst/>
              <a:gdLst>
                <a:gd name="T0" fmla="*/ 180 w 180"/>
                <a:gd name="T1" fmla="*/ 92 h 92"/>
                <a:gd name="T2" fmla="*/ 157 w 180"/>
                <a:gd name="T3" fmla="*/ 92 h 92"/>
                <a:gd name="T4" fmla="*/ 88 w 180"/>
                <a:gd name="T5" fmla="*/ 23 h 92"/>
                <a:gd name="T6" fmla="*/ 21 w 180"/>
                <a:gd name="T7" fmla="*/ 70 h 92"/>
                <a:gd name="T8" fmla="*/ 0 w 180"/>
                <a:gd name="T9" fmla="*/ 63 h 92"/>
                <a:gd name="T10" fmla="*/ 88 w 180"/>
                <a:gd name="T11" fmla="*/ 0 h 92"/>
                <a:gd name="T12" fmla="*/ 180 w 180"/>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80" h="92">
                  <a:moveTo>
                    <a:pt x="180" y="92"/>
                  </a:moveTo>
                  <a:cubicBezTo>
                    <a:pt x="157" y="92"/>
                    <a:pt x="157" y="92"/>
                    <a:pt x="157" y="92"/>
                  </a:cubicBezTo>
                  <a:cubicBezTo>
                    <a:pt x="157" y="54"/>
                    <a:pt x="126" y="23"/>
                    <a:pt x="88" y="23"/>
                  </a:cubicBezTo>
                  <a:cubicBezTo>
                    <a:pt x="57" y="23"/>
                    <a:pt x="31" y="42"/>
                    <a:pt x="21" y="70"/>
                  </a:cubicBezTo>
                  <a:cubicBezTo>
                    <a:pt x="0" y="63"/>
                    <a:pt x="0" y="63"/>
                    <a:pt x="0" y="63"/>
                  </a:cubicBezTo>
                  <a:cubicBezTo>
                    <a:pt x="12" y="25"/>
                    <a:pt x="48" y="0"/>
                    <a:pt x="88" y="0"/>
                  </a:cubicBezTo>
                  <a:cubicBezTo>
                    <a:pt x="139" y="0"/>
                    <a:pt x="180" y="41"/>
                    <a:pt x="180"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0" name="Freeform 225"/>
            <p:cNvSpPr>
              <a:spLocks/>
            </p:cNvSpPr>
            <p:nvPr/>
          </p:nvSpPr>
          <p:spPr bwMode="auto">
            <a:xfrm>
              <a:off x="4202303" y="2021005"/>
              <a:ext cx="135536" cy="68310"/>
            </a:xfrm>
            <a:custGeom>
              <a:avLst/>
              <a:gdLst>
                <a:gd name="T0" fmla="*/ 0 w 125"/>
                <a:gd name="T1" fmla="*/ 0 h 63"/>
                <a:gd name="T2" fmla="*/ 64 w 125"/>
                <a:gd name="T3" fmla="*/ 63 h 63"/>
                <a:gd name="T4" fmla="*/ 125 w 125"/>
                <a:gd name="T5" fmla="*/ 0 h 63"/>
                <a:gd name="T6" fmla="*/ 0 w 125"/>
                <a:gd name="T7" fmla="*/ 0 h 63"/>
              </a:gdLst>
              <a:ahLst/>
              <a:cxnLst>
                <a:cxn ang="0">
                  <a:pos x="T0" y="T1"/>
                </a:cxn>
                <a:cxn ang="0">
                  <a:pos x="T2" y="T3"/>
                </a:cxn>
                <a:cxn ang="0">
                  <a:pos x="T4" y="T5"/>
                </a:cxn>
                <a:cxn ang="0">
                  <a:pos x="T6" y="T7"/>
                </a:cxn>
              </a:cxnLst>
              <a:rect l="0" t="0" r="r" b="b"/>
              <a:pathLst>
                <a:path w="125" h="63">
                  <a:moveTo>
                    <a:pt x="0" y="0"/>
                  </a:moveTo>
                  <a:lnTo>
                    <a:pt x="64" y="63"/>
                  </a:lnTo>
                  <a:lnTo>
                    <a:pt x="12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21" name="组合 20"/>
          <p:cNvGrpSpPr/>
          <p:nvPr/>
        </p:nvGrpSpPr>
        <p:grpSpPr>
          <a:xfrm>
            <a:off x="6985620" y="3660492"/>
            <a:ext cx="535568" cy="348055"/>
            <a:chOff x="7058307" y="1859447"/>
            <a:chExt cx="535637" cy="348055"/>
          </a:xfrm>
          <a:solidFill>
            <a:schemeClr val="bg1"/>
          </a:solidFill>
        </p:grpSpPr>
        <p:sp>
          <p:nvSpPr>
            <p:cNvPr id="22" name="Rectangle 240"/>
            <p:cNvSpPr>
              <a:spLocks noChangeArrowheads="1"/>
            </p:cNvSpPr>
            <p:nvPr/>
          </p:nvSpPr>
          <p:spPr bwMode="auto">
            <a:xfrm>
              <a:off x="7112521" y="1997151"/>
              <a:ext cx="127945" cy="108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3" name="Rectangle 241"/>
            <p:cNvSpPr>
              <a:spLocks noChangeArrowheads="1"/>
            </p:cNvSpPr>
            <p:nvPr/>
          </p:nvSpPr>
          <p:spPr bwMode="auto">
            <a:xfrm>
              <a:off x="7112521" y="2038354"/>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4" name="Rectangle 242"/>
            <p:cNvSpPr>
              <a:spLocks noChangeArrowheads="1"/>
            </p:cNvSpPr>
            <p:nvPr/>
          </p:nvSpPr>
          <p:spPr bwMode="auto">
            <a:xfrm>
              <a:off x="7112521" y="2079556"/>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5" name="Rectangle 243"/>
            <p:cNvSpPr>
              <a:spLocks noChangeArrowheads="1"/>
            </p:cNvSpPr>
            <p:nvPr/>
          </p:nvSpPr>
          <p:spPr bwMode="auto">
            <a:xfrm>
              <a:off x="7112521" y="2120759"/>
              <a:ext cx="202761"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6" name="Freeform 244"/>
            <p:cNvSpPr>
              <a:spLocks/>
            </p:cNvSpPr>
            <p:nvPr/>
          </p:nvSpPr>
          <p:spPr bwMode="auto">
            <a:xfrm>
              <a:off x="7428047" y="2038354"/>
              <a:ext cx="24939" cy="71563"/>
            </a:xfrm>
            <a:custGeom>
              <a:avLst/>
              <a:gdLst>
                <a:gd name="T0" fmla="*/ 4 w 10"/>
                <a:gd name="T1" fmla="*/ 28 h 28"/>
                <a:gd name="T2" fmla="*/ 10 w 10"/>
                <a:gd name="T3" fmla="*/ 25 h 28"/>
                <a:gd name="T4" fmla="*/ 10 w 10"/>
                <a:gd name="T5" fmla="*/ 3 h 28"/>
                <a:gd name="T6" fmla="*/ 1 w 10"/>
                <a:gd name="T7" fmla="*/ 0 h 28"/>
                <a:gd name="T8" fmla="*/ 0 w 10"/>
                <a:gd name="T9" fmla="*/ 0 h 28"/>
                <a:gd name="T10" fmla="*/ 0 w 10"/>
                <a:gd name="T11" fmla="*/ 28 h 28"/>
                <a:gd name="T12" fmla="*/ 1 w 10"/>
                <a:gd name="T13" fmla="*/ 28 h 28"/>
                <a:gd name="T14" fmla="*/ 4 w 1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8">
                  <a:moveTo>
                    <a:pt x="4" y="28"/>
                  </a:moveTo>
                  <a:cubicBezTo>
                    <a:pt x="6" y="27"/>
                    <a:pt x="8" y="26"/>
                    <a:pt x="10" y="25"/>
                  </a:cubicBezTo>
                  <a:cubicBezTo>
                    <a:pt x="10" y="3"/>
                    <a:pt x="10" y="3"/>
                    <a:pt x="10" y="3"/>
                  </a:cubicBezTo>
                  <a:cubicBezTo>
                    <a:pt x="7" y="1"/>
                    <a:pt x="4" y="0"/>
                    <a:pt x="1" y="0"/>
                  </a:cubicBezTo>
                  <a:cubicBezTo>
                    <a:pt x="0" y="0"/>
                    <a:pt x="0" y="0"/>
                    <a:pt x="0" y="0"/>
                  </a:cubicBezTo>
                  <a:cubicBezTo>
                    <a:pt x="0" y="28"/>
                    <a:pt x="0" y="28"/>
                    <a:pt x="0" y="28"/>
                  </a:cubicBezTo>
                  <a:cubicBezTo>
                    <a:pt x="0" y="28"/>
                    <a:pt x="0" y="28"/>
                    <a:pt x="1" y="28"/>
                  </a:cubicBezTo>
                  <a:cubicBezTo>
                    <a:pt x="2" y="28"/>
                    <a:pt x="3" y="28"/>
                    <a:pt x="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7" name="Freeform 245"/>
            <p:cNvSpPr>
              <a:spLocks noEditPoints="1"/>
            </p:cNvSpPr>
            <p:nvPr/>
          </p:nvSpPr>
          <p:spPr bwMode="auto">
            <a:xfrm>
              <a:off x="7058307" y="1859447"/>
              <a:ext cx="394679" cy="348055"/>
            </a:xfrm>
            <a:custGeom>
              <a:avLst/>
              <a:gdLst>
                <a:gd name="T0" fmla="*/ 145 w 154"/>
                <a:gd name="T1" fmla="*/ 125 h 136"/>
                <a:gd name="T2" fmla="*/ 144 w 154"/>
                <a:gd name="T3" fmla="*/ 125 h 136"/>
                <a:gd name="T4" fmla="*/ 144 w 154"/>
                <a:gd name="T5" fmla="*/ 127 h 136"/>
                <a:gd name="T6" fmla="*/ 10 w 154"/>
                <a:gd name="T7" fmla="*/ 127 h 136"/>
                <a:gd name="T8" fmla="*/ 10 w 154"/>
                <a:gd name="T9" fmla="*/ 34 h 136"/>
                <a:gd name="T10" fmla="*/ 144 w 154"/>
                <a:gd name="T11" fmla="*/ 34 h 136"/>
                <a:gd name="T12" fmla="*/ 144 w 154"/>
                <a:gd name="T13" fmla="*/ 43 h 136"/>
                <a:gd name="T14" fmla="*/ 145 w 154"/>
                <a:gd name="T15" fmla="*/ 43 h 136"/>
                <a:gd name="T16" fmla="*/ 154 w 154"/>
                <a:gd name="T17" fmla="*/ 44 h 136"/>
                <a:gd name="T18" fmla="*/ 154 w 154"/>
                <a:gd name="T19" fmla="*/ 5 h 136"/>
                <a:gd name="T20" fmla="*/ 149 w 154"/>
                <a:gd name="T21" fmla="*/ 0 h 136"/>
                <a:gd name="T22" fmla="*/ 5 w 154"/>
                <a:gd name="T23" fmla="*/ 0 h 136"/>
                <a:gd name="T24" fmla="*/ 0 w 154"/>
                <a:gd name="T25" fmla="*/ 5 h 136"/>
                <a:gd name="T26" fmla="*/ 0 w 154"/>
                <a:gd name="T27" fmla="*/ 132 h 136"/>
                <a:gd name="T28" fmla="*/ 5 w 154"/>
                <a:gd name="T29" fmla="*/ 136 h 136"/>
                <a:gd name="T30" fmla="*/ 149 w 154"/>
                <a:gd name="T31" fmla="*/ 136 h 136"/>
                <a:gd name="T32" fmla="*/ 154 w 154"/>
                <a:gd name="T33" fmla="*/ 132 h 136"/>
                <a:gd name="T34" fmla="*/ 154 w 154"/>
                <a:gd name="T35" fmla="*/ 124 h 136"/>
                <a:gd name="T36" fmla="*/ 145 w 154"/>
                <a:gd name="T37" fmla="*/ 125 h 136"/>
                <a:gd name="T38" fmla="*/ 137 w 154"/>
                <a:gd name="T39" fmla="*/ 10 h 136"/>
                <a:gd name="T40" fmla="*/ 144 w 154"/>
                <a:gd name="T41" fmla="*/ 17 h 136"/>
                <a:gd name="T42" fmla="*/ 137 w 154"/>
                <a:gd name="T43" fmla="*/ 23 h 136"/>
                <a:gd name="T44" fmla="*/ 131 w 154"/>
                <a:gd name="T45" fmla="*/ 17 h 136"/>
                <a:gd name="T46" fmla="*/ 137 w 154"/>
                <a:gd name="T47" fmla="*/ 10 h 136"/>
                <a:gd name="T48" fmla="*/ 118 w 154"/>
                <a:gd name="T49" fmla="*/ 10 h 136"/>
                <a:gd name="T50" fmla="*/ 125 w 154"/>
                <a:gd name="T51" fmla="*/ 17 h 136"/>
                <a:gd name="T52" fmla="*/ 118 w 154"/>
                <a:gd name="T53" fmla="*/ 23 h 136"/>
                <a:gd name="T54" fmla="*/ 112 w 154"/>
                <a:gd name="T55" fmla="*/ 17 h 136"/>
                <a:gd name="T56" fmla="*/ 118 w 154"/>
                <a:gd name="T57" fmla="*/ 10 h 136"/>
                <a:gd name="T58" fmla="*/ 99 w 154"/>
                <a:gd name="T59" fmla="*/ 10 h 136"/>
                <a:gd name="T60" fmla="*/ 106 w 154"/>
                <a:gd name="T61" fmla="*/ 17 h 136"/>
                <a:gd name="T62" fmla="*/ 99 w 154"/>
                <a:gd name="T63" fmla="*/ 23 h 136"/>
                <a:gd name="T64" fmla="*/ 93 w 154"/>
                <a:gd name="T65" fmla="*/ 17 h 136"/>
                <a:gd name="T66" fmla="*/ 99 w 154"/>
                <a:gd name="T67" fmla="*/ 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4" h="136">
                  <a:moveTo>
                    <a:pt x="145" y="125"/>
                  </a:moveTo>
                  <a:cubicBezTo>
                    <a:pt x="144" y="125"/>
                    <a:pt x="144" y="125"/>
                    <a:pt x="144" y="125"/>
                  </a:cubicBezTo>
                  <a:cubicBezTo>
                    <a:pt x="144" y="127"/>
                    <a:pt x="144" y="127"/>
                    <a:pt x="144" y="127"/>
                  </a:cubicBezTo>
                  <a:cubicBezTo>
                    <a:pt x="10" y="127"/>
                    <a:pt x="10" y="127"/>
                    <a:pt x="10" y="127"/>
                  </a:cubicBezTo>
                  <a:cubicBezTo>
                    <a:pt x="10" y="34"/>
                    <a:pt x="10" y="34"/>
                    <a:pt x="10" y="34"/>
                  </a:cubicBezTo>
                  <a:cubicBezTo>
                    <a:pt x="144" y="34"/>
                    <a:pt x="144" y="34"/>
                    <a:pt x="144" y="34"/>
                  </a:cubicBezTo>
                  <a:cubicBezTo>
                    <a:pt x="144" y="43"/>
                    <a:pt x="144" y="43"/>
                    <a:pt x="144" y="43"/>
                  </a:cubicBezTo>
                  <a:cubicBezTo>
                    <a:pt x="144" y="43"/>
                    <a:pt x="144" y="43"/>
                    <a:pt x="145" y="43"/>
                  </a:cubicBezTo>
                  <a:cubicBezTo>
                    <a:pt x="148" y="43"/>
                    <a:pt x="151" y="43"/>
                    <a:pt x="154" y="44"/>
                  </a:cubicBezTo>
                  <a:cubicBezTo>
                    <a:pt x="154" y="5"/>
                    <a:pt x="154" y="5"/>
                    <a:pt x="154" y="5"/>
                  </a:cubicBezTo>
                  <a:cubicBezTo>
                    <a:pt x="154" y="2"/>
                    <a:pt x="152" y="0"/>
                    <a:pt x="149" y="0"/>
                  </a:cubicBezTo>
                  <a:cubicBezTo>
                    <a:pt x="5" y="0"/>
                    <a:pt x="5" y="0"/>
                    <a:pt x="5" y="0"/>
                  </a:cubicBezTo>
                  <a:cubicBezTo>
                    <a:pt x="2" y="0"/>
                    <a:pt x="0" y="2"/>
                    <a:pt x="0" y="5"/>
                  </a:cubicBezTo>
                  <a:cubicBezTo>
                    <a:pt x="0" y="132"/>
                    <a:pt x="0" y="132"/>
                    <a:pt x="0" y="132"/>
                  </a:cubicBezTo>
                  <a:cubicBezTo>
                    <a:pt x="0" y="134"/>
                    <a:pt x="2" y="136"/>
                    <a:pt x="5" y="136"/>
                  </a:cubicBezTo>
                  <a:cubicBezTo>
                    <a:pt x="149" y="136"/>
                    <a:pt x="149" y="136"/>
                    <a:pt x="149" y="136"/>
                  </a:cubicBezTo>
                  <a:cubicBezTo>
                    <a:pt x="152" y="136"/>
                    <a:pt x="154" y="134"/>
                    <a:pt x="154" y="132"/>
                  </a:cubicBezTo>
                  <a:cubicBezTo>
                    <a:pt x="154" y="124"/>
                    <a:pt x="154" y="124"/>
                    <a:pt x="154" y="124"/>
                  </a:cubicBezTo>
                  <a:cubicBezTo>
                    <a:pt x="151" y="124"/>
                    <a:pt x="148" y="125"/>
                    <a:pt x="145" y="125"/>
                  </a:cubicBezTo>
                  <a:close/>
                  <a:moveTo>
                    <a:pt x="137" y="10"/>
                  </a:moveTo>
                  <a:cubicBezTo>
                    <a:pt x="141" y="10"/>
                    <a:pt x="144" y="13"/>
                    <a:pt x="144" y="17"/>
                  </a:cubicBezTo>
                  <a:cubicBezTo>
                    <a:pt x="144" y="20"/>
                    <a:pt x="141" y="23"/>
                    <a:pt x="137" y="23"/>
                  </a:cubicBezTo>
                  <a:cubicBezTo>
                    <a:pt x="134" y="23"/>
                    <a:pt x="131" y="20"/>
                    <a:pt x="131" y="17"/>
                  </a:cubicBezTo>
                  <a:cubicBezTo>
                    <a:pt x="131" y="13"/>
                    <a:pt x="134" y="10"/>
                    <a:pt x="137" y="10"/>
                  </a:cubicBezTo>
                  <a:close/>
                  <a:moveTo>
                    <a:pt x="118" y="10"/>
                  </a:moveTo>
                  <a:cubicBezTo>
                    <a:pt x="122" y="10"/>
                    <a:pt x="125" y="13"/>
                    <a:pt x="125" y="17"/>
                  </a:cubicBezTo>
                  <a:cubicBezTo>
                    <a:pt x="125" y="20"/>
                    <a:pt x="122" y="23"/>
                    <a:pt x="118" y="23"/>
                  </a:cubicBezTo>
                  <a:cubicBezTo>
                    <a:pt x="115" y="23"/>
                    <a:pt x="112" y="20"/>
                    <a:pt x="112" y="17"/>
                  </a:cubicBezTo>
                  <a:cubicBezTo>
                    <a:pt x="112" y="13"/>
                    <a:pt x="115" y="10"/>
                    <a:pt x="118" y="10"/>
                  </a:cubicBezTo>
                  <a:close/>
                  <a:moveTo>
                    <a:pt x="99" y="10"/>
                  </a:moveTo>
                  <a:cubicBezTo>
                    <a:pt x="103" y="10"/>
                    <a:pt x="106" y="13"/>
                    <a:pt x="106" y="17"/>
                  </a:cubicBezTo>
                  <a:cubicBezTo>
                    <a:pt x="106" y="20"/>
                    <a:pt x="103" y="23"/>
                    <a:pt x="99" y="23"/>
                  </a:cubicBezTo>
                  <a:cubicBezTo>
                    <a:pt x="96" y="23"/>
                    <a:pt x="93" y="20"/>
                    <a:pt x="93" y="17"/>
                  </a:cubicBezTo>
                  <a:cubicBezTo>
                    <a:pt x="93" y="13"/>
                    <a:pt x="96" y="10"/>
                    <a:pt x="9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28" name="Freeform 246"/>
            <p:cNvSpPr>
              <a:spLocks noEditPoints="1"/>
            </p:cNvSpPr>
            <p:nvPr/>
          </p:nvSpPr>
          <p:spPr bwMode="auto">
            <a:xfrm>
              <a:off x="7335884" y="1979802"/>
              <a:ext cx="258060" cy="210351"/>
            </a:xfrm>
            <a:custGeom>
              <a:avLst/>
              <a:gdLst>
                <a:gd name="T0" fmla="*/ 96 w 101"/>
                <a:gd name="T1" fmla="*/ 68 h 82"/>
                <a:gd name="T2" fmla="*/ 77 w 101"/>
                <a:gd name="T3" fmla="*/ 55 h 82"/>
                <a:gd name="T4" fmla="*/ 71 w 101"/>
                <a:gd name="T5" fmla="*/ 54 h 82"/>
                <a:gd name="T6" fmla="*/ 69 w 101"/>
                <a:gd name="T7" fmla="*/ 55 h 82"/>
                <a:gd name="T8" fmla="*/ 66 w 101"/>
                <a:gd name="T9" fmla="*/ 53 h 82"/>
                <a:gd name="T10" fmla="*/ 69 w 101"/>
                <a:gd name="T11" fmla="*/ 29 h 82"/>
                <a:gd name="T12" fmla="*/ 29 w 101"/>
                <a:gd name="T13" fmla="*/ 4 h 82"/>
                <a:gd name="T14" fmla="*/ 4 w 101"/>
                <a:gd name="T15" fmla="*/ 45 h 82"/>
                <a:gd name="T16" fmla="*/ 45 w 101"/>
                <a:gd name="T17" fmla="*/ 70 h 82"/>
                <a:gd name="T18" fmla="*/ 62 w 101"/>
                <a:gd name="T19" fmla="*/ 59 h 82"/>
                <a:gd name="T20" fmla="*/ 66 w 101"/>
                <a:gd name="T21" fmla="*/ 61 h 82"/>
                <a:gd name="T22" fmla="*/ 69 w 101"/>
                <a:gd name="T23" fmla="*/ 68 h 82"/>
                <a:gd name="T24" fmla="*/ 88 w 101"/>
                <a:gd name="T25" fmla="*/ 80 h 82"/>
                <a:gd name="T26" fmla="*/ 94 w 101"/>
                <a:gd name="T27" fmla="*/ 81 h 82"/>
                <a:gd name="T28" fmla="*/ 99 w 101"/>
                <a:gd name="T29" fmla="*/ 78 h 82"/>
                <a:gd name="T30" fmla="*/ 96 w 101"/>
                <a:gd name="T31" fmla="*/ 68 h 82"/>
                <a:gd name="T32" fmla="*/ 42 w 101"/>
                <a:gd name="T33" fmla="*/ 58 h 82"/>
                <a:gd name="T34" fmla="*/ 16 w 101"/>
                <a:gd name="T35" fmla="*/ 42 h 82"/>
                <a:gd name="T36" fmla="*/ 32 w 101"/>
                <a:gd name="T37" fmla="*/ 16 h 82"/>
                <a:gd name="T38" fmla="*/ 58 w 101"/>
                <a:gd name="T39" fmla="*/ 32 h 82"/>
                <a:gd name="T40" fmla="*/ 42 w 101"/>
                <a:gd name="T41"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82">
                  <a:moveTo>
                    <a:pt x="96" y="68"/>
                  </a:moveTo>
                  <a:cubicBezTo>
                    <a:pt x="77" y="55"/>
                    <a:pt x="77" y="55"/>
                    <a:pt x="77" y="55"/>
                  </a:cubicBezTo>
                  <a:cubicBezTo>
                    <a:pt x="75" y="54"/>
                    <a:pt x="73" y="54"/>
                    <a:pt x="71" y="54"/>
                  </a:cubicBezTo>
                  <a:cubicBezTo>
                    <a:pt x="71" y="54"/>
                    <a:pt x="70" y="55"/>
                    <a:pt x="69" y="55"/>
                  </a:cubicBezTo>
                  <a:cubicBezTo>
                    <a:pt x="66" y="53"/>
                    <a:pt x="66" y="53"/>
                    <a:pt x="66" y="53"/>
                  </a:cubicBezTo>
                  <a:cubicBezTo>
                    <a:pt x="70" y="46"/>
                    <a:pt x="71" y="37"/>
                    <a:pt x="69" y="29"/>
                  </a:cubicBezTo>
                  <a:cubicBezTo>
                    <a:pt x="65" y="11"/>
                    <a:pt x="47" y="0"/>
                    <a:pt x="29" y="4"/>
                  </a:cubicBezTo>
                  <a:cubicBezTo>
                    <a:pt x="11" y="9"/>
                    <a:pt x="0" y="27"/>
                    <a:pt x="4" y="45"/>
                  </a:cubicBezTo>
                  <a:cubicBezTo>
                    <a:pt x="8" y="63"/>
                    <a:pt x="27" y="74"/>
                    <a:pt x="45" y="70"/>
                  </a:cubicBezTo>
                  <a:cubicBezTo>
                    <a:pt x="52" y="68"/>
                    <a:pt x="58" y="64"/>
                    <a:pt x="62" y="59"/>
                  </a:cubicBezTo>
                  <a:cubicBezTo>
                    <a:pt x="66" y="61"/>
                    <a:pt x="66" y="61"/>
                    <a:pt x="66" y="61"/>
                  </a:cubicBezTo>
                  <a:cubicBezTo>
                    <a:pt x="65" y="63"/>
                    <a:pt x="67" y="66"/>
                    <a:pt x="69" y="68"/>
                  </a:cubicBezTo>
                  <a:cubicBezTo>
                    <a:pt x="88" y="80"/>
                    <a:pt x="88" y="80"/>
                    <a:pt x="88" y="80"/>
                  </a:cubicBezTo>
                  <a:cubicBezTo>
                    <a:pt x="90" y="81"/>
                    <a:pt x="92" y="82"/>
                    <a:pt x="94" y="81"/>
                  </a:cubicBezTo>
                  <a:cubicBezTo>
                    <a:pt x="96" y="81"/>
                    <a:pt x="98" y="80"/>
                    <a:pt x="99" y="78"/>
                  </a:cubicBezTo>
                  <a:cubicBezTo>
                    <a:pt x="101" y="75"/>
                    <a:pt x="100" y="70"/>
                    <a:pt x="96" y="68"/>
                  </a:cubicBezTo>
                  <a:close/>
                  <a:moveTo>
                    <a:pt x="42" y="58"/>
                  </a:moveTo>
                  <a:cubicBezTo>
                    <a:pt x="30" y="61"/>
                    <a:pt x="19" y="54"/>
                    <a:pt x="16" y="42"/>
                  </a:cubicBezTo>
                  <a:cubicBezTo>
                    <a:pt x="13" y="30"/>
                    <a:pt x="20" y="19"/>
                    <a:pt x="32" y="16"/>
                  </a:cubicBezTo>
                  <a:cubicBezTo>
                    <a:pt x="43" y="13"/>
                    <a:pt x="55" y="20"/>
                    <a:pt x="58" y="32"/>
                  </a:cubicBezTo>
                  <a:cubicBezTo>
                    <a:pt x="60" y="43"/>
                    <a:pt x="53" y="55"/>
                    <a:pt x="42"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29" name="组合 28"/>
          <p:cNvGrpSpPr/>
          <p:nvPr/>
        </p:nvGrpSpPr>
        <p:grpSpPr>
          <a:xfrm>
            <a:off x="5485950" y="4487901"/>
            <a:ext cx="535568" cy="394680"/>
            <a:chOff x="5958843" y="1820413"/>
            <a:chExt cx="535637" cy="394680"/>
          </a:xfrm>
          <a:solidFill>
            <a:schemeClr val="bg1"/>
          </a:solidFill>
        </p:grpSpPr>
        <p:sp>
          <p:nvSpPr>
            <p:cNvPr id="30" name="Freeform 248"/>
            <p:cNvSpPr>
              <a:spLocks/>
            </p:cNvSpPr>
            <p:nvPr/>
          </p:nvSpPr>
          <p:spPr bwMode="auto">
            <a:xfrm>
              <a:off x="5958843" y="1820413"/>
              <a:ext cx="376247" cy="358898"/>
            </a:xfrm>
            <a:custGeom>
              <a:avLst/>
              <a:gdLst>
                <a:gd name="T0" fmla="*/ 61 w 147"/>
                <a:gd name="T1" fmla="*/ 105 h 140"/>
                <a:gd name="T2" fmla="*/ 54 w 147"/>
                <a:gd name="T3" fmla="*/ 103 h 140"/>
                <a:gd name="T4" fmla="*/ 53 w 147"/>
                <a:gd name="T5" fmla="*/ 103 h 140"/>
                <a:gd name="T6" fmla="*/ 52 w 147"/>
                <a:gd name="T7" fmla="*/ 103 h 140"/>
                <a:gd name="T8" fmla="*/ 33 w 147"/>
                <a:gd name="T9" fmla="*/ 111 h 140"/>
                <a:gd name="T10" fmla="*/ 38 w 147"/>
                <a:gd name="T11" fmla="*/ 97 h 140"/>
                <a:gd name="T12" fmla="*/ 34 w 147"/>
                <a:gd name="T13" fmla="*/ 94 h 140"/>
                <a:gd name="T14" fmla="*/ 13 w 147"/>
                <a:gd name="T15" fmla="*/ 60 h 140"/>
                <a:gd name="T16" fmla="*/ 79 w 147"/>
                <a:gd name="T17" fmla="*/ 13 h 140"/>
                <a:gd name="T18" fmla="*/ 128 w 147"/>
                <a:gd name="T19" fmla="*/ 29 h 140"/>
                <a:gd name="T20" fmla="*/ 137 w 147"/>
                <a:gd name="T21" fmla="*/ 29 h 140"/>
                <a:gd name="T22" fmla="*/ 147 w 147"/>
                <a:gd name="T23" fmla="*/ 29 h 140"/>
                <a:gd name="T24" fmla="*/ 79 w 147"/>
                <a:gd name="T25" fmla="*/ 0 h 140"/>
                <a:gd name="T26" fmla="*/ 0 w 147"/>
                <a:gd name="T27" fmla="*/ 60 h 140"/>
                <a:gd name="T28" fmla="*/ 22 w 147"/>
                <a:gd name="T29" fmla="*/ 102 h 140"/>
                <a:gd name="T30" fmla="*/ 9 w 147"/>
                <a:gd name="T31" fmla="*/ 140 h 140"/>
                <a:gd name="T32" fmla="*/ 24 w 147"/>
                <a:gd name="T33" fmla="*/ 131 h 140"/>
                <a:gd name="T34" fmla="*/ 51 w 147"/>
                <a:gd name="T35" fmla="*/ 117 h 140"/>
                <a:gd name="T36" fmla="*/ 70 w 147"/>
                <a:gd name="T37" fmla="*/ 120 h 140"/>
                <a:gd name="T38" fmla="*/ 61 w 147"/>
                <a:gd name="T39" fmla="*/ 105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140">
                  <a:moveTo>
                    <a:pt x="61" y="105"/>
                  </a:moveTo>
                  <a:cubicBezTo>
                    <a:pt x="59" y="105"/>
                    <a:pt x="56" y="104"/>
                    <a:pt x="54" y="103"/>
                  </a:cubicBezTo>
                  <a:cubicBezTo>
                    <a:pt x="53" y="103"/>
                    <a:pt x="53" y="103"/>
                    <a:pt x="53" y="103"/>
                  </a:cubicBezTo>
                  <a:cubicBezTo>
                    <a:pt x="52" y="103"/>
                    <a:pt x="52" y="103"/>
                    <a:pt x="52" y="103"/>
                  </a:cubicBezTo>
                  <a:cubicBezTo>
                    <a:pt x="50" y="103"/>
                    <a:pt x="48" y="103"/>
                    <a:pt x="33" y="111"/>
                  </a:cubicBezTo>
                  <a:cubicBezTo>
                    <a:pt x="38" y="97"/>
                    <a:pt x="38" y="97"/>
                    <a:pt x="38" y="97"/>
                  </a:cubicBezTo>
                  <a:cubicBezTo>
                    <a:pt x="34" y="94"/>
                    <a:pt x="34" y="94"/>
                    <a:pt x="34" y="94"/>
                  </a:cubicBezTo>
                  <a:cubicBezTo>
                    <a:pt x="21" y="85"/>
                    <a:pt x="13" y="73"/>
                    <a:pt x="13" y="60"/>
                  </a:cubicBezTo>
                  <a:cubicBezTo>
                    <a:pt x="13" y="34"/>
                    <a:pt x="43" y="13"/>
                    <a:pt x="79" y="13"/>
                  </a:cubicBezTo>
                  <a:cubicBezTo>
                    <a:pt x="99" y="13"/>
                    <a:pt x="116" y="19"/>
                    <a:pt x="128" y="29"/>
                  </a:cubicBezTo>
                  <a:cubicBezTo>
                    <a:pt x="131" y="29"/>
                    <a:pt x="134" y="29"/>
                    <a:pt x="137" y="29"/>
                  </a:cubicBezTo>
                  <a:cubicBezTo>
                    <a:pt x="140" y="29"/>
                    <a:pt x="143" y="29"/>
                    <a:pt x="147" y="29"/>
                  </a:cubicBezTo>
                  <a:cubicBezTo>
                    <a:pt x="133" y="12"/>
                    <a:pt x="108" y="0"/>
                    <a:pt x="79" y="0"/>
                  </a:cubicBezTo>
                  <a:cubicBezTo>
                    <a:pt x="35" y="0"/>
                    <a:pt x="0" y="27"/>
                    <a:pt x="0" y="60"/>
                  </a:cubicBezTo>
                  <a:cubicBezTo>
                    <a:pt x="0" y="76"/>
                    <a:pt x="8" y="91"/>
                    <a:pt x="22" y="102"/>
                  </a:cubicBezTo>
                  <a:cubicBezTo>
                    <a:pt x="9" y="140"/>
                    <a:pt x="9" y="140"/>
                    <a:pt x="9" y="140"/>
                  </a:cubicBezTo>
                  <a:cubicBezTo>
                    <a:pt x="24" y="131"/>
                    <a:pt x="24" y="131"/>
                    <a:pt x="24" y="131"/>
                  </a:cubicBezTo>
                  <a:cubicBezTo>
                    <a:pt x="35" y="125"/>
                    <a:pt x="47" y="118"/>
                    <a:pt x="51" y="117"/>
                  </a:cubicBezTo>
                  <a:cubicBezTo>
                    <a:pt x="57" y="118"/>
                    <a:pt x="63" y="119"/>
                    <a:pt x="70" y="120"/>
                  </a:cubicBezTo>
                  <a:cubicBezTo>
                    <a:pt x="66" y="115"/>
                    <a:pt x="63" y="110"/>
                    <a:pt x="61"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1" name="Freeform 249"/>
            <p:cNvSpPr>
              <a:spLocks noEditPoints="1"/>
            </p:cNvSpPr>
            <p:nvPr/>
          </p:nvSpPr>
          <p:spPr bwMode="auto">
            <a:xfrm>
              <a:off x="6125823" y="1912577"/>
              <a:ext cx="368657" cy="302516"/>
            </a:xfrm>
            <a:custGeom>
              <a:avLst/>
              <a:gdLst>
                <a:gd name="T0" fmla="*/ 144 w 144"/>
                <a:gd name="T1" fmla="*/ 53 h 118"/>
                <a:gd name="T2" fmla="*/ 72 w 144"/>
                <a:gd name="T3" fmla="*/ 0 h 118"/>
                <a:gd name="T4" fmla="*/ 0 w 144"/>
                <a:gd name="T5" fmla="*/ 53 h 118"/>
                <a:gd name="T6" fmla="*/ 72 w 144"/>
                <a:gd name="T7" fmla="*/ 107 h 118"/>
                <a:gd name="T8" fmla="*/ 99 w 144"/>
                <a:gd name="T9" fmla="*/ 103 h 118"/>
                <a:gd name="T10" fmla="*/ 130 w 144"/>
                <a:gd name="T11" fmla="*/ 118 h 118"/>
                <a:gd name="T12" fmla="*/ 121 w 144"/>
                <a:gd name="T13" fmla="*/ 93 h 118"/>
                <a:gd name="T14" fmla="*/ 144 w 144"/>
                <a:gd name="T15" fmla="*/ 53 h 118"/>
                <a:gd name="T16" fmla="*/ 44 w 144"/>
                <a:gd name="T17" fmla="*/ 61 h 118"/>
                <a:gd name="T18" fmla="*/ 38 w 144"/>
                <a:gd name="T19" fmla="*/ 57 h 118"/>
                <a:gd name="T20" fmla="*/ 31 w 144"/>
                <a:gd name="T21" fmla="*/ 61 h 118"/>
                <a:gd name="T22" fmla="*/ 33 w 144"/>
                <a:gd name="T23" fmla="*/ 53 h 118"/>
                <a:gd name="T24" fmla="*/ 27 w 144"/>
                <a:gd name="T25" fmla="*/ 48 h 118"/>
                <a:gd name="T26" fmla="*/ 35 w 144"/>
                <a:gd name="T27" fmla="*/ 47 h 118"/>
                <a:gd name="T28" fmla="*/ 38 w 144"/>
                <a:gd name="T29" fmla="*/ 41 h 118"/>
                <a:gd name="T30" fmla="*/ 41 w 144"/>
                <a:gd name="T31" fmla="*/ 47 h 118"/>
                <a:gd name="T32" fmla="*/ 48 w 144"/>
                <a:gd name="T33" fmla="*/ 48 h 118"/>
                <a:gd name="T34" fmla="*/ 43 w 144"/>
                <a:gd name="T35" fmla="*/ 53 h 118"/>
                <a:gd name="T36" fmla="*/ 44 w 144"/>
                <a:gd name="T37" fmla="*/ 61 h 118"/>
                <a:gd name="T38" fmla="*/ 82 w 144"/>
                <a:gd name="T39" fmla="*/ 64 h 118"/>
                <a:gd name="T40" fmla="*/ 72 w 144"/>
                <a:gd name="T41" fmla="*/ 58 h 118"/>
                <a:gd name="T42" fmla="*/ 62 w 144"/>
                <a:gd name="T43" fmla="*/ 64 h 118"/>
                <a:gd name="T44" fmla="*/ 64 w 144"/>
                <a:gd name="T45" fmla="*/ 52 h 118"/>
                <a:gd name="T46" fmla="*/ 56 w 144"/>
                <a:gd name="T47" fmla="*/ 44 h 118"/>
                <a:gd name="T48" fmla="*/ 67 w 144"/>
                <a:gd name="T49" fmla="*/ 43 h 118"/>
                <a:gd name="T50" fmla="*/ 72 w 144"/>
                <a:gd name="T51" fmla="*/ 33 h 118"/>
                <a:gd name="T52" fmla="*/ 77 w 144"/>
                <a:gd name="T53" fmla="*/ 43 h 118"/>
                <a:gd name="T54" fmla="*/ 88 w 144"/>
                <a:gd name="T55" fmla="*/ 44 h 118"/>
                <a:gd name="T56" fmla="*/ 80 w 144"/>
                <a:gd name="T57" fmla="*/ 52 h 118"/>
                <a:gd name="T58" fmla="*/ 82 w 144"/>
                <a:gd name="T59" fmla="*/ 64 h 118"/>
                <a:gd name="T60" fmla="*/ 112 w 144"/>
                <a:gd name="T61" fmla="*/ 61 h 118"/>
                <a:gd name="T62" fmla="*/ 106 w 144"/>
                <a:gd name="T63" fmla="*/ 57 h 118"/>
                <a:gd name="T64" fmla="*/ 99 w 144"/>
                <a:gd name="T65" fmla="*/ 61 h 118"/>
                <a:gd name="T66" fmla="*/ 101 w 144"/>
                <a:gd name="T67" fmla="*/ 53 h 118"/>
                <a:gd name="T68" fmla="*/ 95 w 144"/>
                <a:gd name="T69" fmla="*/ 48 h 118"/>
                <a:gd name="T70" fmla="*/ 103 w 144"/>
                <a:gd name="T71" fmla="*/ 47 h 118"/>
                <a:gd name="T72" fmla="*/ 106 w 144"/>
                <a:gd name="T73" fmla="*/ 41 h 118"/>
                <a:gd name="T74" fmla="*/ 109 w 144"/>
                <a:gd name="T75" fmla="*/ 47 h 118"/>
                <a:gd name="T76" fmla="*/ 116 w 144"/>
                <a:gd name="T77" fmla="*/ 48 h 118"/>
                <a:gd name="T78" fmla="*/ 111 w 144"/>
                <a:gd name="T79" fmla="*/ 53 h 118"/>
                <a:gd name="T80" fmla="*/ 112 w 144"/>
                <a:gd name="T81" fmla="*/ 6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18">
                  <a:moveTo>
                    <a:pt x="144" y="53"/>
                  </a:moveTo>
                  <a:cubicBezTo>
                    <a:pt x="144" y="24"/>
                    <a:pt x="112" y="0"/>
                    <a:pt x="72" y="0"/>
                  </a:cubicBezTo>
                  <a:cubicBezTo>
                    <a:pt x="32" y="0"/>
                    <a:pt x="0" y="24"/>
                    <a:pt x="0" y="53"/>
                  </a:cubicBezTo>
                  <a:cubicBezTo>
                    <a:pt x="0" y="83"/>
                    <a:pt x="32" y="107"/>
                    <a:pt x="72" y="107"/>
                  </a:cubicBezTo>
                  <a:cubicBezTo>
                    <a:pt x="82" y="107"/>
                    <a:pt x="91" y="105"/>
                    <a:pt x="99" y="103"/>
                  </a:cubicBezTo>
                  <a:cubicBezTo>
                    <a:pt x="102" y="102"/>
                    <a:pt x="130" y="118"/>
                    <a:pt x="130" y="118"/>
                  </a:cubicBezTo>
                  <a:cubicBezTo>
                    <a:pt x="121" y="93"/>
                    <a:pt x="121" y="93"/>
                    <a:pt x="121" y="93"/>
                  </a:cubicBezTo>
                  <a:cubicBezTo>
                    <a:pt x="135" y="83"/>
                    <a:pt x="144" y="69"/>
                    <a:pt x="144" y="53"/>
                  </a:cubicBezTo>
                  <a:close/>
                  <a:moveTo>
                    <a:pt x="44" y="61"/>
                  </a:moveTo>
                  <a:cubicBezTo>
                    <a:pt x="38" y="57"/>
                    <a:pt x="38" y="57"/>
                    <a:pt x="38" y="57"/>
                  </a:cubicBezTo>
                  <a:cubicBezTo>
                    <a:pt x="31" y="61"/>
                    <a:pt x="31" y="61"/>
                    <a:pt x="31" y="61"/>
                  </a:cubicBezTo>
                  <a:cubicBezTo>
                    <a:pt x="33" y="53"/>
                    <a:pt x="33" y="53"/>
                    <a:pt x="33" y="53"/>
                  </a:cubicBezTo>
                  <a:cubicBezTo>
                    <a:pt x="27" y="48"/>
                    <a:pt x="27" y="48"/>
                    <a:pt x="27" y="48"/>
                  </a:cubicBezTo>
                  <a:cubicBezTo>
                    <a:pt x="35" y="47"/>
                    <a:pt x="35" y="47"/>
                    <a:pt x="35" y="47"/>
                  </a:cubicBezTo>
                  <a:cubicBezTo>
                    <a:pt x="38" y="41"/>
                    <a:pt x="38" y="41"/>
                    <a:pt x="38" y="41"/>
                  </a:cubicBezTo>
                  <a:cubicBezTo>
                    <a:pt x="41" y="47"/>
                    <a:pt x="41" y="47"/>
                    <a:pt x="41" y="47"/>
                  </a:cubicBezTo>
                  <a:cubicBezTo>
                    <a:pt x="48" y="48"/>
                    <a:pt x="48" y="48"/>
                    <a:pt x="48" y="48"/>
                  </a:cubicBezTo>
                  <a:cubicBezTo>
                    <a:pt x="43" y="53"/>
                    <a:pt x="43" y="53"/>
                    <a:pt x="43" y="53"/>
                  </a:cubicBezTo>
                  <a:lnTo>
                    <a:pt x="44" y="61"/>
                  </a:lnTo>
                  <a:close/>
                  <a:moveTo>
                    <a:pt x="82" y="64"/>
                  </a:moveTo>
                  <a:cubicBezTo>
                    <a:pt x="72" y="58"/>
                    <a:pt x="72" y="58"/>
                    <a:pt x="72" y="58"/>
                  </a:cubicBezTo>
                  <a:cubicBezTo>
                    <a:pt x="62" y="64"/>
                    <a:pt x="62" y="64"/>
                    <a:pt x="62" y="64"/>
                  </a:cubicBezTo>
                  <a:cubicBezTo>
                    <a:pt x="64" y="52"/>
                    <a:pt x="64" y="52"/>
                    <a:pt x="64" y="52"/>
                  </a:cubicBezTo>
                  <a:cubicBezTo>
                    <a:pt x="56" y="44"/>
                    <a:pt x="56" y="44"/>
                    <a:pt x="56" y="44"/>
                  </a:cubicBezTo>
                  <a:cubicBezTo>
                    <a:pt x="67" y="43"/>
                    <a:pt x="67" y="43"/>
                    <a:pt x="67" y="43"/>
                  </a:cubicBezTo>
                  <a:cubicBezTo>
                    <a:pt x="72" y="33"/>
                    <a:pt x="72" y="33"/>
                    <a:pt x="72" y="33"/>
                  </a:cubicBezTo>
                  <a:cubicBezTo>
                    <a:pt x="77" y="43"/>
                    <a:pt x="77" y="43"/>
                    <a:pt x="77" y="43"/>
                  </a:cubicBezTo>
                  <a:cubicBezTo>
                    <a:pt x="88" y="44"/>
                    <a:pt x="88" y="44"/>
                    <a:pt x="88" y="44"/>
                  </a:cubicBezTo>
                  <a:cubicBezTo>
                    <a:pt x="80" y="52"/>
                    <a:pt x="80" y="52"/>
                    <a:pt x="80" y="52"/>
                  </a:cubicBezTo>
                  <a:lnTo>
                    <a:pt x="82" y="64"/>
                  </a:lnTo>
                  <a:close/>
                  <a:moveTo>
                    <a:pt x="112" y="61"/>
                  </a:moveTo>
                  <a:cubicBezTo>
                    <a:pt x="106" y="57"/>
                    <a:pt x="106" y="57"/>
                    <a:pt x="106" y="57"/>
                  </a:cubicBezTo>
                  <a:cubicBezTo>
                    <a:pt x="99" y="61"/>
                    <a:pt x="99" y="61"/>
                    <a:pt x="99" y="61"/>
                  </a:cubicBezTo>
                  <a:cubicBezTo>
                    <a:pt x="101" y="53"/>
                    <a:pt x="101" y="53"/>
                    <a:pt x="101" y="53"/>
                  </a:cubicBezTo>
                  <a:cubicBezTo>
                    <a:pt x="95" y="48"/>
                    <a:pt x="95" y="48"/>
                    <a:pt x="95" y="48"/>
                  </a:cubicBezTo>
                  <a:cubicBezTo>
                    <a:pt x="103" y="47"/>
                    <a:pt x="103" y="47"/>
                    <a:pt x="103" y="47"/>
                  </a:cubicBezTo>
                  <a:cubicBezTo>
                    <a:pt x="106" y="41"/>
                    <a:pt x="106" y="41"/>
                    <a:pt x="106" y="41"/>
                  </a:cubicBezTo>
                  <a:cubicBezTo>
                    <a:pt x="109" y="47"/>
                    <a:pt x="109" y="47"/>
                    <a:pt x="109" y="47"/>
                  </a:cubicBezTo>
                  <a:cubicBezTo>
                    <a:pt x="116" y="48"/>
                    <a:pt x="116" y="48"/>
                    <a:pt x="116" y="48"/>
                  </a:cubicBezTo>
                  <a:cubicBezTo>
                    <a:pt x="111" y="53"/>
                    <a:pt x="111" y="53"/>
                    <a:pt x="111" y="53"/>
                  </a:cubicBezTo>
                  <a:lnTo>
                    <a:pt x="11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32" name="组合 31"/>
          <p:cNvGrpSpPr/>
          <p:nvPr/>
        </p:nvGrpSpPr>
        <p:grpSpPr>
          <a:xfrm>
            <a:off x="1392090" y="2558569"/>
            <a:ext cx="3925310" cy="1181453"/>
            <a:chOff x="1148437" y="1844993"/>
            <a:chExt cx="2944366" cy="886090"/>
          </a:xfrm>
        </p:grpSpPr>
        <p:sp>
          <p:nvSpPr>
            <p:cNvPr id="33" name="TextBox 32"/>
            <p:cNvSpPr txBox="1"/>
            <p:nvPr/>
          </p:nvSpPr>
          <p:spPr>
            <a:xfrm>
              <a:off x="1292453" y="1844993"/>
              <a:ext cx="2800350" cy="311624"/>
            </a:xfrm>
            <a:prstGeom prst="rect">
              <a:avLst/>
            </a:prstGeom>
            <a:noFill/>
          </p:spPr>
          <p:txBody>
            <a:bodyPr wrap="square" rtlCol="0">
              <a:spAutoFit/>
            </a:bodyPr>
            <a:lstStyle/>
            <a:p>
              <a:pPr algn="ctr"/>
              <a:r>
                <a:rPr lang="en-US" altLang="zh-CN" sz="2100" dirty="0">
                  <a:solidFill>
                    <a:schemeClr val="tx2"/>
                  </a:solidFill>
                  <a:latin typeface="微软雅黑" panose="020B0503020204020204" pitchFamily="34" charset="-122"/>
                  <a:ea typeface="微软雅黑" panose="020B0503020204020204" pitchFamily="34" charset="-122"/>
                </a:rPr>
                <a:t>01</a:t>
              </a:r>
              <a:r>
                <a:rPr lang="zh-CN" altLang="en-US" sz="2100" dirty="0">
                  <a:solidFill>
                    <a:schemeClr val="tx2"/>
                  </a:solidFill>
                  <a:latin typeface="微软雅黑" panose="020B0503020204020204" pitchFamily="34" charset="-122"/>
                  <a:ea typeface="微软雅黑" panose="020B0503020204020204" pitchFamily="34" charset="-122"/>
                </a:rPr>
                <a:t>标题文字</a:t>
              </a:r>
            </a:p>
          </p:txBody>
        </p:sp>
        <p:sp>
          <p:nvSpPr>
            <p:cNvPr id="34" name="TextBox 33"/>
            <p:cNvSpPr txBox="1"/>
            <p:nvPr/>
          </p:nvSpPr>
          <p:spPr>
            <a:xfrm>
              <a:off x="1148437" y="2211710"/>
              <a:ext cx="2149545" cy="519373"/>
            </a:xfrm>
            <a:prstGeom prst="rect">
              <a:avLst/>
            </a:prstGeom>
            <a:noFill/>
          </p:spPr>
          <p:txBody>
            <a:bodyPr wrap="square" rtlCol="0">
              <a:spAutoFit/>
            </a:bodyPr>
            <a:lstStyle/>
            <a:p>
              <a:pPr algn="r"/>
              <a:r>
                <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rPr>
                <a:t>请输入内容请输入文字内容请输入内容请输入文字内容请输入文</a:t>
              </a:r>
            </a:p>
            <a:p>
              <a:pPr algn="r"/>
              <a:endPar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392090" y="4178360"/>
            <a:ext cx="3925310" cy="1134081"/>
            <a:chOff x="1148437" y="1880522"/>
            <a:chExt cx="2944366" cy="850561"/>
          </a:xfrm>
        </p:grpSpPr>
        <p:sp>
          <p:nvSpPr>
            <p:cNvPr id="36" name="TextBox 35"/>
            <p:cNvSpPr txBox="1"/>
            <p:nvPr/>
          </p:nvSpPr>
          <p:spPr>
            <a:xfrm>
              <a:off x="1292453" y="1880522"/>
              <a:ext cx="2800350" cy="311624"/>
            </a:xfrm>
            <a:prstGeom prst="rect">
              <a:avLst/>
            </a:prstGeom>
            <a:noFill/>
          </p:spPr>
          <p:txBody>
            <a:bodyPr wrap="square" rtlCol="0">
              <a:spAutoFit/>
            </a:bodyPr>
            <a:lstStyle/>
            <a:p>
              <a:pPr algn="ctr"/>
              <a:r>
                <a:rPr lang="en-US" altLang="zh-CN" sz="2100" dirty="0">
                  <a:solidFill>
                    <a:schemeClr val="accent3"/>
                  </a:solidFill>
                  <a:latin typeface="微软雅黑" panose="020B0503020204020204" pitchFamily="34" charset="-122"/>
                  <a:ea typeface="微软雅黑" panose="020B0503020204020204" pitchFamily="34" charset="-122"/>
                </a:rPr>
                <a:t>02</a:t>
              </a:r>
              <a:r>
                <a:rPr lang="zh-CN" altLang="en-US" sz="2100" dirty="0">
                  <a:solidFill>
                    <a:schemeClr val="accent3"/>
                  </a:solidFill>
                  <a:latin typeface="微软雅黑" panose="020B0503020204020204" pitchFamily="34" charset="-122"/>
                  <a:ea typeface="微软雅黑" panose="020B0503020204020204" pitchFamily="34" charset="-122"/>
                </a:rPr>
                <a:t>标题文字</a:t>
              </a:r>
            </a:p>
          </p:txBody>
        </p:sp>
        <p:sp>
          <p:nvSpPr>
            <p:cNvPr id="37" name="TextBox 36"/>
            <p:cNvSpPr txBox="1"/>
            <p:nvPr/>
          </p:nvSpPr>
          <p:spPr>
            <a:xfrm>
              <a:off x="1148437" y="2211710"/>
              <a:ext cx="2149545" cy="519373"/>
            </a:xfrm>
            <a:prstGeom prst="rect">
              <a:avLst/>
            </a:prstGeom>
            <a:noFill/>
          </p:spPr>
          <p:txBody>
            <a:bodyPr wrap="square" rtlCol="0">
              <a:spAutoFit/>
            </a:bodyPr>
            <a:lstStyle/>
            <a:p>
              <a:pPr algn="r"/>
              <a:r>
                <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rPr>
                <a:t>请输入内容请输入文字内容请输入内容请输入文字内容请输入文</a:t>
              </a:r>
            </a:p>
            <a:p>
              <a:pPr algn="r"/>
              <a:endPar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7247979" y="2084852"/>
            <a:ext cx="3935925" cy="1134081"/>
            <a:chOff x="553519" y="310390"/>
            <a:chExt cx="2952328" cy="850561"/>
          </a:xfrm>
        </p:grpSpPr>
        <p:sp>
          <p:nvSpPr>
            <p:cNvPr id="39" name="TextBox 38"/>
            <p:cNvSpPr txBox="1"/>
            <p:nvPr/>
          </p:nvSpPr>
          <p:spPr>
            <a:xfrm>
              <a:off x="553519" y="310390"/>
              <a:ext cx="2800350" cy="311624"/>
            </a:xfrm>
            <a:prstGeom prst="rect">
              <a:avLst/>
            </a:prstGeom>
            <a:noFill/>
          </p:spPr>
          <p:txBody>
            <a:bodyPr wrap="square" rtlCol="0">
              <a:spAutoFit/>
            </a:bodyPr>
            <a:lstStyle/>
            <a:p>
              <a:pPr algn="ctr"/>
              <a:r>
                <a:rPr lang="en-US" altLang="zh-CN" sz="2100" dirty="0">
                  <a:solidFill>
                    <a:schemeClr val="accent2"/>
                  </a:solidFill>
                  <a:latin typeface="微软雅黑" panose="020B0503020204020204" pitchFamily="34" charset="-122"/>
                  <a:ea typeface="微软雅黑" panose="020B0503020204020204" pitchFamily="34" charset="-122"/>
                </a:rPr>
                <a:t>03</a:t>
              </a:r>
              <a:r>
                <a:rPr lang="zh-CN" altLang="en-US" sz="2100" dirty="0">
                  <a:solidFill>
                    <a:schemeClr val="accent2"/>
                  </a:solidFill>
                  <a:latin typeface="微软雅黑" panose="020B0503020204020204" pitchFamily="34" charset="-122"/>
                  <a:ea typeface="微软雅黑" panose="020B0503020204020204" pitchFamily="34" charset="-122"/>
                </a:rPr>
                <a:t>标题文字</a:t>
              </a:r>
            </a:p>
          </p:txBody>
        </p:sp>
        <p:sp>
          <p:nvSpPr>
            <p:cNvPr id="40" name="TextBox 39"/>
            <p:cNvSpPr txBox="1"/>
            <p:nvPr/>
          </p:nvSpPr>
          <p:spPr>
            <a:xfrm>
              <a:off x="1356302" y="641578"/>
              <a:ext cx="2149545" cy="519373"/>
            </a:xfrm>
            <a:prstGeom prst="rect">
              <a:avLst/>
            </a:prstGeom>
            <a:noFill/>
          </p:spPr>
          <p:txBody>
            <a:bodyPr wrap="square" rtlCol="0">
              <a:spAutoFit/>
            </a:bodyPr>
            <a:lstStyle/>
            <a:p>
              <a:r>
                <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rPr>
                <a:t>请输入内容请输入文字内容请输入内容请输入文字内容请输入文</a:t>
              </a:r>
            </a:p>
            <a:p>
              <a:endParaRPr lang="zh-CN" altLang="en-US" sz="1300" spc="-13"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41" name="标题 40"/>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8926100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14:presetBounceEnd="40000">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14:bounceEnd="40000">
                                          <p:cBhvr additive="base">
                                            <p:cTn id="11" dur="500" fill="hold"/>
                                            <p:tgtEl>
                                              <p:spTgt spid="8"/>
                                            </p:tgtEl>
                                            <p:attrNameLst>
                                              <p:attrName>ppt_x</p:attrName>
                                            </p:attrNameLst>
                                          </p:cBhvr>
                                          <p:tavLst>
                                            <p:tav tm="0">
                                              <p:val>
                                                <p:strVal val="1+#ppt_w/2"/>
                                              </p:val>
                                            </p:tav>
                                            <p:tav tm="100000">
                                              <p:val>
                                                <p:strVal val="#ppt_x"/>
                                              </p:val>
                                            </p:tav>
                                          </p:tavLst>
                                        </p:anim>
                                        <p:anim calcmode="lin" valueType="num" p14:bounceEnd="40000">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14:presetBounceEnd="40000">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ppt_w</p:attrName>
                                            </p:attrNameLst>
                                          </p:cBhvr>
                                          <p:tavLst>
                                            <p:tav tm="0" fmla="#ppt_w*sin(2.5*pi*$)">
                                              <p:val>
                                                <p:fltVal val="0"/>
                                              </p:val>
                                            </p:tav>
                                            <p:tav tm="100000">
                                              <p:val>
                                                <p:fltVal val="1"/>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45"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ppt_w</p:attrName>
                                            </p:attrNameLst>
                                          </p:cBhvr>
                                          <p:tavLst>
                                            <p:tav tm="0" fmla="#ppt_w*sin(2.5*pi*$)">
                                              <p:val>
                                                <p:fltVal val="0"/>
                                              </p:val>
                                            </p:tav>
                                            <p:tav tm="100000">
                                              <p:val>
                                                <p:fltVal val="1"/>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childTnLst>
                              </p:cTn>
                            </p:par>
                            <p:par>
                              <p:cTn id="29" fill="hold">
                                <p:stCondLst>
                                  <p:cond delay="1900"/>
                                </p:stCondLst>
                                <p:childTnLst>
                                  <p:par>
                                    <p:cTn id="30" presetID="45"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ppt_w</p:attrName>
                                            </p:attrNameLst>
                                          </p:cBhvr>
                                          <p:tavLst>
                                            <p:tav tm="0" fmla="#ppt_w*sin(2.5*pi*$)">
                                              <p:val>
                                                <p:fltVal val="0"/>
                                              </p:val>
                                            </p:tav>
                                            <p:tav tm="100000">
                                              <p:val>
                                                <p:fltVal val="1"/>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cTn>
                                  </p:par>
                                </p:childTnLst>
                              </p:cTn>
                            </p:par>
                            <p:par>
                              <p:cTn id="35" fill="hold">
                                <p:stCondLst>
                                  <p:cond delay="2400"/>
                                </p:stCondLst>
                                <p:childTnLst>
                                  <p:par>
                                    <p:cTn id="36" presetID="47"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2900"/>
                                </p:stCondLst>
                                <p:childTnLst>
                                  <p:par>
                                    <p:cTn id="42" presetID="47"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3400"/>
                                </p:stCondLst>
                                <p:childTnLst>
                                  <p:par>
                                    <p:cTn id="48" presetID="4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60000" fill="hold" nodeType="withEffect">
                                      <p:stCondLst>
                                        <p:cond delay="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accel="60000" fill="hold" nodeType="withEffect">
                                      <p:stCondLst>
                                        <p:cond delay="4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ppt_w</p:attrName>
                                            </p:attrNameLst>
                                          </p:cBhvr>
                                          <p:tavLst>
                                            <p:tav tm="0" fmla="#ppt_w*sin(2.5*pi*$)">
                                              <p:val>
                                                <p:fltVal val="0"/>
                                              </p:val>
                                            </p:tav>
                                            <p:tav tm="100000">
                                              <p:val>
                                                <p:fltVal val="1"/>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1400"/>
                                </p:stCondLst>
                                <p:childTnLst>
                                  <p:par>
                                    <p:cTn id="24" presetID="45"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ppt_w</p:attrName>
                                            </p:attrNameLst>
                                          </p:cBhvr>
                                          <p:tavLst>
                                            <p:tav tm="0" fmla="#ppt_w*sin(2.5*pi*$)">
                                              <p:val>
                                                <p:fltVal val="0"/>
                                              </p:val>
                                            </p:tav>
                                            <p:tav tm="100000">
                                              <p:val>
                                                <p:fltVal val="1"/>
                                              </p:val>
                                            </p:tav>
                                          </p:tavLst>
                                        </p:anim>
                                        <p:anim calcmode="lin" valueType="num">
                                          <p:cBhvr>
                                            <p:cTn id="28" dur="500" fill="hold"/>
                                            <p:tgtEl>
                                              <p:spTgt spid="21"/>
                                            </p:tgtEl>
                                            <p:attrNameLst>
                                              <p:attrName>ppt_h</p:attrName>
                                            </p:attrNameLst>
                                          </p:cBhvr>
                                          <p:tavLst>
                                            <p:tav tm="0">
                                              <p:val>
                                                <p:strVal val="#ppt_h"/>
                                              </p:val>
                                            </p:tav>
                                            <p:tav tm="100000">
                                              <p:val>
                                                <p:strVal val="#ppt_h"/>
                                              </p:val>
                                            </p:tav>
                                          </p:tavLst>
                                        </p:anim>
                                      </p:childTnLst>
                                    </p:cTn>
                                  </p:par>
                                </p:childTnLst>
                              </p:cTn>
                            </p:par>
                            <p:par>
                              <p:cTn id="29" fill="hold">
                                <p:stCondLst>
                                  <p:cond delay="1900"/>
                                </p:stCondLst>
                                <p:childTnLst>
                                  <p:par>
                                    <p:cTn id="30" presetID="45" presetClass="entr" presetSubtype="0"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ppt_w</p:attrName>
                                            </p:attrNameLst>
                                          </p:cBhvr>
                                          <p:tavLst>
                                            <p:tav tm="0" fmla="#ppt_w*sin(2.5*pi*$)">
                                              <p:val>
                                                <p:fltVal val="0"/>
                                              </p:val>
                                            </p:tav>
                                            <p:tav tm="100000">
                                              <p:val>
                                                <p:fltVal val="1"/>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cTn>
                                  </p:par>
                                </p:childTnLst>
                              </p:cTn>
                            </p:par>
                            <p:par>
                              <p:cTn id="35" fill="hold">
                                <p:stCondLst>
                                  <p:cond delay="2400"/>
                                </p:stCondLst>
                                <p:childTnLst>
                                  <p:par>
                                    <p:cTn id="36" presetID="47"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2900"/>
                                </p:stCondLst>
                                <p:childTnLst>
                                  <p:par>
                                    <p:cTn id="42" presetID="47"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3400"/>
                                </p:stCondLst>
                                <p:childTnLst>
                                  <p:par>
                                    <p:cTn id="48" presetID="47"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4574468" y="1892815"/>
            <a:ext cx="2922893" cy="918447"/>
            <a:chOff x="3430701" y="1419610"/>
            <a:chExt cx="2192455" cy="688835"/>
          </a:xfrm>
        </p:grpSpPr>
        <p:sp>
          <p:nvSpPr>
            <p:cNvPr id="66" name="Text Placeholder 3"/>
            <p:cNvSpPr txBox="1">
              <a:spLocks/>
            </p:cNvSpPr>
            <p:nvPr/>
          </p:nvSpPr>
          <p:spPr>
            <a:xfrm>
              <a:off x="3859171" y="1568719"/>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accent2"/>
                  </a:solidFill>
                  <a:latin typeface="+mn-ea"/>
                </a:rPr>
                <a:t>添加副标题</a:t>
              </a:r>
              <a:r>
                <a:rPr lang="en-US" sz="2100" b="1" dirty="0">
                  <a:solidFill>
                    <a:schemeClr val="accent2"/>
                  </a:solidFill>
                  <a:latin typeface="+mn-ea"/>
                </a:rPr>
                <a:t> 02</a:t>
              </a:r>
            </a:p>
          </p:txBody>
        </p:sp>
        <p:sp>
          <p:nvSpPr>
            <p:cNvPr id="67" name="Text Placeholder 3"/>
            <p:cNvSpPr txBox="1">
              <a:spLocks/>
            </p:cNvSpPr>
            <p:nvPr/>
          </p:nvSpPr>
          <p:spPr>
            <a:xfrm>
              <a:off x="3434090" y="1800668"/>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68" name="Text Placeholder 3"/>
            <p:cNvSpPr txBox="1">
              <a:spLocks/>
            </p:cNvSpPr>
            <p:nvPr/>
          </p:nvSpPr>
          <p:spPr>
            <a:xfrm>
              <a:off x="3430701" y="1419610"/>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accent2"/>
                  </a:solidFill>
                  <a:latin typeface="Agency FB" panose="020B0503020202020204" pitchFamily="34" charset="0"/>
                </a:rPr>
                <a:t>02</a:t>
              </a:r>
            </a:p>
          </p:txBody>
        </p:sp>
      </p:grpSp>
      <p:grpSp>
        <p:nvGrpSpPr>
          <p:cNvPr id="32" name="Group 31"/>
          <p:cNvGrpSpPr/>
          <p:nvPr/>
        </p:nvGrpSpPr>
        <p:grpSpPr>
          <a:xfrm>
            <a:off x="8241865" y="1892815"/>
            <a:ext cx="2922893" cy="918447"/>
            <a:chOff x="6181607" y="1419610"/>
            <a:chExt cx="2192455" cy="688835"/>
          </a:xfrm>
        </p:grpSpPr>
        <p:sp>
          <p:nvSpPr>
            <p:cNvPr id="69" name="Text Placeholder 3"/>
            <p:cNvSpPr txBox="1">
              <a:spLocks/>
            </p:cNvSpPr>
            <p:nvPr/>
          </p:nvSpPr>
          <p:spPr>
            <a:xfrm>
              <a:off x="6560791" y="1568719"/>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accent1"/>
                  </a:solidFill>
                  <a:latin typeface="+mn-ea"/>
                </a:rPr>
                <a:t>添加副标题</a:t>
              </a:r>
              <a:r>
                <a:rPr lang="en-US" sz="2100" b="1" dirty="0">
                  <a:solidFill>
                    <a:schemeClr val="accent1"/>
                  </a:solidFill>
                  <a:latin typeface="+mn-ea"/>
                </a:rPr>
                <a:t> 03</a:t>
              </a:r>
            </a:p>
          </p:txBody>
        </p:sp>
        <p:sp>
          <p:nvSpPr>
            <p:cNvPr id="70" name="Text Placeholder 3"/>
            <p:cNvSpPr txBox="1">
              <a:spLocks/>
            </p:cNvSpPr>
            <p:nvPr/>
          </p:nvSpPr>
          <p:spPr>
            <a:xfrm>
              <a:off x="6184996" y="1800668"/>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71" name="Text Placeholder 3"/>
            <p:cNvSpPr txBox="1">
              <a:spLocks/>
            </p:cNvSpPr>
            <p:nvPr/>
          </p:nvSpPr>
          <p:spPr>
            <a:xfrm>
              <a:off x="6181607" y="1419610"/>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accent1"/>
                  </a:solidFill>
                  <a:latin typeface="Agency FB" panose="020B0503020202020204" pitchFamily="34" charset="0"/>
                </a:rPr>
                <a:t>03</a:t>
              </a:r>
            </a:p>
          </p:txBody>
        </p:sp>
      </p:grpSp>
      <p:grpSp>
        <p:nvGrpSpPr>
          <p:cNvPr id="33" name="Group 32"/>
          <p:cNvGrpSpPr/>
          <p:nvPr/>
        </p:nvGrpSpPr>
        <p:grpSpPr>
          <a:xfrm>
            <a:off x="1061432" y="3505811"/>
            <a:ext cx="2922893" cy="918447"/>
            <a:chOff x="795581" y="2700203"/>
            <a:chExt cx="2192455" cy="688835"/>
          </a:xfrm>
        </p:grpSpPr>
        <p:sp>
          <p:nvSpPr>
            <p:cNvPr id="72" name="Text Placeholder 3"/>
            <p:cNvSpPr txBox="1">
              <a:spLocks/>
            </p:cNvSpPr>
            <p:nvPr/>
          </p:nvSpPr>
          <p:spPr>
            <a:xfrm>
              <a:off x="1215612" y="2849312"/>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accent2"/>
                  </a:solidFill>
                  <a:latin typeface="+mn-ea"/>
                </a:rPr>
                <a:t>添加副标题</a:t>
              </a:r>
              <a:r>
                <a:rPr lang="en-US" sz="2100" b="1" dirty="0">
                  <a:solidFill>
                    <a:schemeClr val="accent2"/>
                  </a:solidFill>
                  <a:latin typeface="+mn-ea"/>
                </a:rPr>
                <a:t> 04</a:t>
              </a:r>
            </a:p>
          </p:txBody>
        </p:sp>
        <p:sp>
          <p:nvSpPr>
            <p:cNvPr id="73" name="Text Placeholder 3"/>
            <p:cNvSpPr txBox="1">
              <a:spLocks/>
            </p:cNvSpPr>
            <p:nvPr/>
          </p:nvSpPr>
          <p:spPr>
            <a:xfrm>
              <a:off x="798970" y="3081261"/>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74" name="Text Placeholder 3"/>
            <p:cNvSpPr txBox="1">
              <a:spLocks/>
            </p:cNvSpPr>
            <p:nvPr/>
          </p:nvSpPr>
          <p:spPr>
            <a:xfrm>
              <a:off x="795581" y="2700203"/>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accent2"/>
                  </a:solidFill>
                  <a:latin typeface="Agency FB" panose="020B0503020202020204" pitchFamily="34" charset="0"/>
                </a:rPr>
                <a:t>04</a:t>
              </a:r>
            </a:p>
          </p:txBody>
        </p:sp>
      </p:grpSp>
      <p:grpSp>
        <p:nvGrpSpPr>
          <p:cNvPr id="34" name="Group 33"/>
          <p:cNvGrpSpPr/>
          <p:nvPr/>
        </p:nvGrpSpPr>
        <p:grpSpPr>
          <a:xfrm>
            <a:off x="4574468" y="3505811"/>
            <a:ext cx="2922893" cy="918447"/>
            <a:chOff x="3430701" y="2700203"/>
            <a:chExt cx="2192455" cy="688835"/>
          </a:xfrm>
        </p:grpSpPr>
        <p:sp>
          <p:nvSpPr>
            <p:cNvPr id="75" name="Text Placeholder 3"/>
            <p:cNvSpPr txBox="1">
              <a:spLocks/>
            </p:cNvSpPr>
            <p:nvPr/>
          </p:nvSpPr>
          <p:spPr>
            <a:xfrm>
              <a:off x="3855169" y="2849312"/>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accent3"/>
                  </a:solidFill>
                  <a:latin typeface="+mn-ea"/>
                </a:rPr>
                <a:t>添加副标题</a:t>
              </a:r>
              <a:r>
                <a:rPr lang="en-US" sz="2100" b="1" dirty="0">
                  <a:solidFill>
                    <a:schemeClr val="accent3"/>
                  </a:solidFill>
                  <a:latin typeface="+mn-ea"/>
                </a:rPr>
                <a:t> 05</a:t>
              </a:r>
            </a:p>
          </p:txBody>
        </p:sp>
        <p:sp>
          <p:nvSpPr>
            <p:cNvPr id="76" name="Text Placeholder 3"/>
            <p:cNvSpPr txBox="1">
              <a:spLocks/>
            </p:cNvSpPr>
            <p:nvPr/>
          </p:nvSpPr>
          <p:spPr>
            <a:xfrm>
              <a:off x="3434090" y="3081261"/>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77" name="Text Placeholder 3"/>
            <p:cNvSpPr txBox="1">
              <a:spLocks/>
            </p:cNvSpPr>
            <p:nvPr/>
          </p:nvSpPr>
          <p:spPr>
            <a:xfrm>
              <a:off x="3430701" y="2700203"/>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accent3"/>
                  </a:solidFill>
                  <a:latin typeface="Agency FB" panose="020B0503020202020204" pitchFamily="34" charset="0"/>
                </a:rPr>
                <a:t>05</a:t>
              </a:r>
            </a:p>
          </p:txBody>
        </p:sp>
      </p:grpSp>
      <p:grpSp>
        <p:nvGrpSpPr>
          <p:cNvPr id="35" name="Group 34"/>
          <p:cNvGrpSpPr/>
          <p:nvPr/>
        </p:nvGrpSpPr>
        <p:grpSpPr>
          <a:xfrm>
            <a:off x="8241865" y="3505809"/>
            <a:ext cx="2922893" cy="918448"/>
            <a:chOff x="6181607" y="2700203"/>
            <a:chExt cx="2192455" cy="688836"/>
          </a:xfrm>
        </p:grpSpPr>
        <p:sp>
          <p:nvSpPr>
            <p:cNvPr id="78" name="Text Placeholder 3"/>
            <p:cNvSpPr txBox="1">
              <a:spLocks/>
            </p:cNvSpPr>
            <p:nvPr/>
          </p:nvSpPr>
          <p:spPr>
            <a:xfrm>
              <a:off x="6609285" y="2849312"/>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accent3"/>
                  </a:solidFill>
                  <a:latin typeface="+mn-ea"/>
                </a:rPr>
                <a:t>添加副标题</a:t>
              </a:r>
              <a:r>
                <a:rPr lang="en-US" sz="2100" b="1" dirty="0">
                  <a:solidFill>
                    <a:schemeClr val="accent3"/>
                  </a:solidFill>
                  <a:latin typeface="+mn-ea"/>
                </a:rPr>
                <a:t> 06</a:t>
              </a:r>
            </a:p>
          </p:txBody>
        </p:sp>
        <p:sp>
          <p:nvSpPr>
            <p:cNvPr id="79" name="Text Placeholder 3"/>
            <p:cNvSpPr txBox="1">
              <a:spLocks/>
            </p:cNvSpPr>
            <p:nvPr/>
          </p:nvSpPr>
          <p:spPr>
            <a:xfrm>
              <a:off x="6184996" y="3081262"/>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80" name="Text Placeholder 3"/>
            <p:cNvSpPr txBox="1">
              <a:spLocks/>
            </p:cNvSpPr>
            <p:nvPr/>
          </p:nvSpPr>
          <p:spPr>
            <a:xfrm>
              <a:off x="6181607" y="2700203"/>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accent3"/>
                  </a:solidFill>
                  <a:latin typeface="Agency FB" panose="020B0503020202020204" pitchFamily="34" charset="0"/>
                </a:rPr>
                <a:t>06</a:t>
              </a:r>
            </a:p>
          </p:txBody>
        </p:sp>
      </p:grpSp>
      <p:grpSp>
        <p:nvGrpSpPr>
          <p:cNvPr id="30" name="Group 29"/>
          <p:cNvGrpSpPr/>
          <p:nvPr/>
        </p:nvGrpSpPr>
        <p:grpSpPr>
          <a:xfrm>
            <a:off x="1065950" y="1892815"/>
            <a:ext cx="2918375" cy="918447"/>
            <a:chOff x="798970" y="1419610"/>
            <a:chExt cx="2189066" cy="688835"/>
          </a:xfrm>
        </p:grpSpPr>
        <p:sp>
          <p:nvSpPr>
            <p:cNvPr id="63" name="Text Placeholder 3"/>
            <p:cNvSpPr txBox="1">
              <a:spLocks/>
            </p:cNvSpPr>
            <p:nvPr/>
          </p:nvSpPr>
          <p:spPr>
            <a:xfrm>
              <a:off x="1209531" y="1568719"/>
              <a:ext cx="1340110"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b="1" dirty="0">
                  <a:solidFill>
                    <a:schemeClr val="tx2">
                      <a:lumMod val="75000"/>
                    </a:schemeClr>
                  </a:solidFill>
                  <a:latin typeface="+mn-ea"/>
                </a:rPr>
                <a:t>添加副标题</a:t>
              </a:r>
              <a:r>
                <a:rPr lang="en-US" sz="2100" b="1" dirty="0">
                  <a:solidFill>
                    <a:schemeClr val="tx2">
                      <a:lumMod val="75000"/>
                    </a:schemeClr>
                  </a:solidFill>
                  <a:latin typeface="+mn-ea"/>
                </a:rPr>
                <a:t> 01</a:t>
              </a:r>
            </a:p>
          </p:txBody>
        </p:sp>
        <p:sp>
          <p:nvSpPr>
            <p:cNvPr id="64" name="Text Placeholder 3"/>
            <p:cNvSpPr txBox="1">
              <a:spLocks/>
            </p:cNvSpPr>
            <p:nvPr/>
          </p:nvSpPr>
          <p:spPr>
            <a:xfrm>
              <a:off x="798970" y="1800668"/>
              <a:ext cx="218906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sp>
          <p:nvSpPr>
            <p:cNvPr id="27" name="Text Placeholder 3"/>
            <p:cNvSpPr txBox="1">
              <a:spLocks/>
            </p:cNvSpPr>
            <p:nvPr/>
          </p:nvSpPr>
          <p:spPr>
            <a:xfrm>
              <a:off x="798970" y="1419610"/>
              <a:ext cx="365485" cy="430887"/>
            </a:xfrm>
            <a:prstGeom prst="rect">
              <a:avLst/>
            </a:prstGeom>
          </p:spPr>
          <p:txBody>
            <a:bodyPr wrap="squar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en-US" sz="3700" dirty="0">
                  <a:solidFill>
                    <a:schemeClr val="tx2">
                      <a:lumMod val="75000"/>
                    </a:schemeClr>
                  </a:solidFill>
                  <a:latin typeface="Agency FB" panose="020B0503020202020204" pitchFamily="34" charset="0"/>
                </a:rPr>
                <a:t>01</a:t>
              </a:r>
            </a:p>
          </p:txBody>
        </p:sp>
      </p:grpSp>
      <p:sp>
        <p:nvSpPr>
          <p:cNvPr id="28" name="TextBox 27"/>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29" name="Straight Connector 28"/>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42440324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8" presetClass="entr" presetSubtype="3"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strips(upRight)">
                                      <p:cBhvr>
                                        <p:cTn id="37" dur="500"/>
                                        <p:tgtEl>
                                          <p:spTgt spid="29"/>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035440" y="537340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31" name="Straight Connector 30"/>
          <p:cNvCxnSpPr/>
          <p:nvPr/>
        </p:nvCxnSpPr>
        <p:spPr>
          <a:xfrm>
            <a:off x="1043634" y="519561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59"/>
          <p:cNvGrpSpPr/>
          <p:nvPr/>
        </p:nvGrpSpPr>
        <p:grpSpPr>
          <a:xfrm>
            <a:off x="1043635" y="1508767"/>
            <a:ext cx="2380779" cy="3379612"/>
            <a:chOff x="782231" y="1073968"/>
            <a:chExt cx="1785817" cy="2534709"/>
          </a:xfrm>
        </p:grpSpPr>
        <p:sp>
          <p:nvSpPr>
            <p:cNvPr id="53" name="Rectangle 52"/>
            <p:cNvSpPr/>
            <p:nvPr/>
          </p:nvSpPr>
          <p:spPr>
            <a:xfrm>
              <a:off x="782231" y="1592431"/>
              <a:ext cx="1785817" cy="2016246"/>
            </a:xfrm>
            <a:prstGeom prst="rect">
              <a:avLst/>
            </a:prstGeom>
            <a:blipFill>
              <a:blip r:embed="rId3"/>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5" name="Down Arrow Callout 54"/>
            <p:cNvSpPr/>
            <p:nvPr/>
          </p:nvSpPr>
          <p:spPr>
            <a:xfrm>
              <a:off x="782231" y="1073968"/>
              <a:ext cx="1785817" cy="748891"/>
            </a:xfrm>
            <a:prstGeom prst="downArrowCallout">
              <a:avLst>
                <a:gd name="adj1" fmla="val 50000"/>
                <a:gd name="adj2" fmla="val 25000"/>
                <a:gd name="adj3" fmla="val 25000"/>
                <a:gd name="adj4" fmla="val 75000"/>
              </a:avLst>
            </a:prstGeom>
            <a:solidFill>
              <a:schemeClr val="tx2">
                <a:lumMod val="75000"/>
              </a:schemeClr>
            </a:solidFill>
            <a:ln w="2857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latin typeface="+mn-ea"/>
                </a:rPr>
                <a:t>添加副标题</a:t>
              </a:r>
              <a:endParaRPr lang="en-US" sz="2100" b="1" dirty="0">
                <a:solidFill>
                  <a:schemeClr val="bg1"/>
                </a:solidFill>
                <a:latin typeface="+mn-ea"/>
              </a:endParaRPr>
            </a:p>
          </p:txBody>
        </p:sp>
      </p:grpSp>
      <p:grpSp>
        <p:nvGrpSpPr>
          <p:cNvPr id="6" name="Group 60"/>
          <p:cNvGrpSpPr/>
          <p:nvPr/>
        </p:nvGrpSpPr>
        <p:grpSpPr>
          <a:xfrm>
            <a:off x="3621018" y="1508767"/>
            <a:ext cx="2380779" cy="3379612"/>
            <a:chOff x="782231" y="1073968"/>
            <a:chExt cx="1785817" cy="2534709"/>
          </a:xfrm>
        </p:grpSpPr>
        <p:sp>
          <p:nvSpPr>
            <p:cNvPr id="62" name="Rectangle 61"/>
            <p:cNvSpPr/>
            <p:nvPr/>
          </p:nvSpPr>
          <p:spPr>
            <a:xfrm>
              <a:off x="782231" y="1592431"/>
              <a:ext cx="1785817" cy="2016246"/>
            </a:xfrm>
            <a:prstGeom prst="rect">
              <a:avLst/>
            </a:prstGeom>
            <a:blipFill>
              <a:blip r:embed="rId4"/>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3" name="Down Arrow Callout 62"/>
            <p:cNvSpPr/>
            <p:nvPr/>
          </p:nvSpPr>
          <p:spPr>
            <a:xfrm>
              <a:off x="782231" y="1073968"/>
              <a:ext cx="1785817" cy="748891"/>
            </a:xfrm>
            <a:prstGeom prst="downArrowCallout">
              <a:avLst>
                <a:gd name="adj1" fmla="val 50000"/>
                <a:gd name="adj2" fmla="val 25000"/>
                <a:gd name="adj3" fmla="val 25000"/>
                <a:gd name="adj4" fmla="val 75000"/>
              </a:avLst>
            </a:prstGeom>
            <a:solidFill>
              <a:schemeClr val="accent3"/>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latin typeface="+mn-ea"/>
                </a:rPr>
                <a:t>添加副标题</a:t>
              </a:r>
              <a:endParaRPr lang="en-US" sz="2100" b="1" dirty="0">
                <a:solidFill>
                  <a:schemeClr val="bg1"/>
                </a:solidFill>
                <a:latin typeface="+mn-ea"/>
              </a:endParaRPr>
            </a:p>
          </p:txBody>
        </p:sp>
      </p:grpSp>
      <p:grpSp>
        <p:nvGrpSpPr>
          <p:cNvPr id="7" name="Group 65"/>
          <p:cNvGrpSpPr/>
          <p:nvPr/>
        </p:nvGrpSpPr>
        <p:grpSpPr>
          <a:xfrm>
            <a:off x="6198401" y="1508767"/>
            <a:ext cx="2380779" cy="3379612"/>
            <a:chOff x="782231" y="1073968"/>
            <a:chExt cx="1785817" cy="2534709"/>
          </a:xfrm>
        </p:grpSpPr>
        <p:sp>
          <p:nvSpPr>
            <p:cNvPr id="67" name="Rectangle 66"/>
            <p:cNvSpPr/>
            <p:nvPr/>
          </p:nvSpPr>
          <p:spPr>
            <a:xfrm>
              <a:off x="782231" y="1592431"/>
              <a:ext cx="1785817" cy="2016246"/>
            </a:xfrm>
            <a:prstGeom prst="rect">
              <a:avLst/>
            </a:prstGeom>
            <a:blipFill>
              <a:blip r:embed="rId5"/>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8" name="Down Arrow Callout 67"/>
            <p:cNvSpPr/>
            <p:nvPr/>
          </p:nvSpPr>
          <p:spPr>
            <a:xfrm>
              <a:off x="782231" y="1073968"/>
              <a:ext cx="1785817" cy="748891"/>
            </a:xfrm>
            <a:prstGeom prst="downArrowCallout">
              <a:avLst>
                <a:gd name="adj1" fmla="val 50000"/>
                <a:gd name="adj2" fmla="val 25000"/>
                <a:gd name="adj3" fmla="val 25000"/>
                <a:gd name="adj4" fmla="val 75000"/>
              </a:avLst>
            </a:prstGeom>
            <a:solidFill>
              <a:schemeClr val="accent1"/>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latin typeface="+mn-ea"/>
                </a:rPr>
                <a:t>添加副标题</a:t>
              </a:r>
              <a:endParaRPr lang="en-US" sz="2100" b="1" dirty="0">
                <a:solidFill>
                  <a:schemeClr val="bg1"/>
                </a:solidFill>
                <a:latin typeface="+mn-ea"/>
              </a:endParaRPr>
            </a:p>
          </p:txBody>
        </p:sp>
      </p:grpSp>
      <p:grpSp>
        <p:nvGrpSpPr>
          <p:cNvPr id="8" name="Group 70"/>
          <p:cNvGrpSpPr/>
          <p:nvPr/>
        </p:nvGrpSpPr>
        <p:grpSpPr>
          <a:xfrm>
            <a:off x="8775785" y="1508767"/>
            <a:ext cx="2380779" cy="3379612"/>
            <a:chOff x="782231" y="1073968"/>
            <a:chExt cx="1785817" cy="2534709"/>
          </a:xfrm>
        </p:grpSpPr>
        <p:sp>
          <p:nvSpPr>
            <p:cNvPr id="72" name="Rectangle 71"/>
            <p:cNvSpPr/>
            <p:nvPr/>
          </p:nvSpPr>
          <p:spPr>
            <a:xfrm>
              <a:off x="782231" y="1592431"/>
              <a:ext cx="1785817" cy="2016246"/>
            </a:xfrm>
            <a:prstGeom prst="rect">
              <a:avLst/>
            </a:prstGeom>
            <a:blipFill>
              <a:blip r:embed="rId6"/>
              <a:srcRect/>
              <a:stretch>
                <a:fillRect l="-6452" r="-64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3" name="Down Arrow Callout 72"/>
            <p:cNvSpPr/>
            <p:nvPr/>
          </p:nvSpPr>
          <p:spPr>
            <a:xfrm>
              <a:off x="782231" y="1073968"/>
              <a:ext cx="1785817" cy="748891"/>
            </a:xfrm>
            <a:prstGeom prst="downArrowCallout">
              <a:avLst>
                <a:gd name="adj1" fmla="val 50000"/>
                <a:gd name="adj2" fmla="val 25000"/>
                <a:gd name="adj3" fmla="val 25000"/>
                <a:gd name="adj4" fmla="val 75000"/>
              </a:avLst>
            </a:prstGeom>
            <a:solidFill>
              <a:schemeClr val="accent2"/>
            </a:solidFill>
            <a:ln w="22225" cap="flat"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00" b="1" dirty="0">
                  <a:solidFill>
                    <a:schemeClr val="bg1"/>
                  </a:solidFill>
                  <a:latin typeface="+mn-ea"/>
                </a:rPr>
                <a:t>添加副标题</a:t>
              </a:r>
              <a:endParaRPr lang="en-US" sz="2100" b="1" dirty="0">
                <a:solidFill>
                  <a:schemeClr val="bg1"/>
                </a:solidFill>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704876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8" presetClass="entr" presetSubtype="3"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strips(upRight)">
                                      <p:cBhvr>
                                        <p:cTn id="27" dur="500"/>
                                        <p:tgtEl>
                                          <p:spTgt spid="31"/>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027042" y="1915555"/>
            <a:ext cx="4532583" cy="939997"/>
            <a:chOff x="466617" y="210075"/>
            <a:chExt cx="3399880" cy="725775"/>
          </a:xfrm>
        </p:grpSpPr>
        <p:sp>
          <p:nvSpPr>
            <p:cNvPr id="7" name="TextBox 6"/>
            <p:cNvSpPr txBox="1"/>
            <p:nvPr/>
          </p:nvSpPr>
          <p:spPr>
            <a:xfrm>
              <a:off x="1244845" y="210075"/>
              <a:ext cx="913831" cy="225754"/>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全球化业务</a:t>
              </a:r>
              <a:endParaRPr lang="en-US" sz="1900" dirty="0">
                <a:solidFill>
                  <a:schemeClr val="tx1">
                    <a:lumMod val="75000"/>
                    <a:lumOff val="25000"/>
                  </a:schemeClr>
                </a:solidFill>
                <a:latin typeface="+mn-ea"/>
              </a:endParaRPr>
            </a:p>
          </p:txBody>
        </p:sp>
        <p:sp>
          <p:nvSpPr>
            <p:cNvPr id="8" name="TextBox 7"/>
            <p:cNvSpPr txBox="1"/>
            <p:nvPr/>
          </p:nvSpPr>
          <p:spPr>
            <a:xfrm>
              <a:off x="1244845" y="429400"/>
              <a:ext cx="2621652" cy="344571"/>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25" name="Oval 24"/>
            <p:cNvSpPr/>
            <p:nvPr/>
          </p:nvSpPr>
          <p:spPr>
            <a:xfrm>
              <a:off x="466617" y="212055"/>
              <a:ext cx="723797" cy="7237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700" dirty="0">
                <a:solidFill>
                  <a:schemeClr val="bg1"/>
                </a:solidFill>
                <a:latin typeface="+mn-ea"/>
              </a:endParaRPr>
            </a:p>
          </p:txBody>
        </p:sp>
      </p:grpSp>
      <p:grpSp>
        <p:nvGrpSpPr>
          <p:cNvPr id="28" name="Group 27"/>
          <p:cNvGrpSpPr/>
          <p:nvPr/>
        </p:nvGrpSpPr>
        <p:grpSpPr>
          <a:xfrm>
            <a:off x="1027042" y="3260372"/>
            <a:ext cx="4532583" cy="937437"/>
            <a:chOff x="466617" y="212055"/>
            <a:chExt cx="3399880" cy="723795"/>
          </a:xfrm>
        </p:grpSpPr>
        <p:sp>
          <p:nvSpPr>
            <p:cNvPr id="29" name="TextBox 28"/>
            <p:cNvSpPr txBox="1"/>
            <p:nvPr/>
          </p:nvSpPr>
          <p:spPr>
            <a:xfrm>
              <a:off x="1244845" y="220615"/>
              <a:ext cx="2448830" cy="225753"/>
            </a:xfrm>
            <a:prstGeom prst="rect">
              <a:avLst/>
            </a:prstGeom>
            <a:noFill/>
          </p:spPr>
          <p:txBody>
            <a:bodyPr wrap="square" lIns="0" tIns="0" rIns="0" bIns="0" rtlCol="0" anchor="ctr">
              <a:spAutoFit/>
            </a:bodyPr>
            <a:lstStyle/>
            <a:p>
              <a:r>
                <a:rPr lang="zh-CN" altLang="en-US" sz="1900" dirty="0">
                  <a:solidFill>
                    <a:schemeClr val="tx1">
                      <a:lumMod val="75000"/>
                      <a:lumOff val="25000"/>
                    </a:schemeClr>
                  </a:solidFill>
                  <a:latin typeface="+mn-ea"/>
                </a:rPr>
                <a:t>市场规划</a:t>
              </a:r>
              <a:endParaRPr lang="en-US" sz="1900" dirty="0">
                <a:solidFill>
                  <a:schemeClr val="tx1">
                    <a:lumMod val="75000"/>
                    <a:lumOff val="25000"/>
                  </a:schemeClr>
                </a:solidFill>
                <a:latin typeface="+mn-ea"/>
              </a:endParaRPr>
            </a:p>
          </p:txBody>
        </p:sp>
        <p:sp>
          <p:nvSpPr>
            <p:cNvPr id="30" name="TextBox 29"/>
            <p:cNvSpPr txBox="1"/>
            <p:nvPr/>
          </p:nvSpPr>
          <p:spPr>
            <a:xfrm>
              <a:off x="1244844" y="432352"/>
              <a:ext cx="2621653" cy="344570"/>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1" name="Oval 30"/>
            <p:cNvSpPr/>
            <p:nvPr/>
          </p:nvSpPr>
          <p:spPr>
            <a:xfrm>
              <a:off x="466617" y="212055"/>
              <a:ext cx="723797" cy="7237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33" name="Group 32"/>
          <p:cNvGrpSpPr/>
          <p:nvPr/>
        </p:nvGrpSpPr>
        <p:grpSpPr>
          <a:xfrm>
            <a:off x="1027042" y="4604534"/>
            <a:ext cx="4532583" cy="937436"/>
            <a:chOff x="466617" y="212055"/>
            <a:chExt cx="3399880" cy="723795"/>
          </a:xfrm>
        </p:grpSpPr>
        <p:sp>
          <p:nvSpPr>
            <p:cNvPr id="34" name="TextBox 33"/>
            <p:cNvSpPr txBox="1"/>
            <p:nvPr/>
          </p:nvSpPr>
          <p:spPr>
            <a:xfrm>
              <a:off x="1244845" y="220615"/>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创意解决方案</a:t>
              </a:r>
              <a:endParaRPr lang="en-US" sz="1900" dirty="0">
                <a:solidFill>
                  <a:schemeClr val="tx1">
                    <a:lumMod val="75000"/>
                    <a:lumOff val="25000"/>
                  </a:schemeClr>
                </a:solidFill>
                <a:latin typeface="+mn-ea"/>
              </a:endParaRPr>
            </a:p>
          </p:txBody>
        </p:sp>
        <p:sp>
          <p:nvSpPr>
            <p:cNvPr id="35" name="TextBox 34"/>
            <p:cNvSpPr txBox="1"/>
            <p:nvPr/>
          </p:nvSpPr>
          <p:spPr>
            <a:xfrm>
              <a:off x="1244844" y="442157"/>
              <a:ext cx="2621653" cy="344570"/>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6" name="Oval 35"/>
            <p:cNvSpPr/>
            <p:nvPr/>
          </p:nvSpPr>
          <p:spPr>
            <a:xfrm>
              <a:off x="466617" y="21205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grpSp>
        <p:nvGrpSpPr>
          <p:cNvPr id="38" name="Group 37"/>
          <p:cNvGrpSpPr/>
          <p:nvPr/>
        </p:nvGrpSpPr>
        <p:grpSpPr>
          <a:xfrm>
            <a:off x="6440886" y="1916207"/>
            <a:ext cx="4570272" cy="937436"/>
            <a:chOff x="466617" y="212055"/>
            <a:chExt cx="3428150" cy="723795"/>
          </a:xfrm>
        </p:grpSpPr>
        <p:sp>
          <p:nvSpPr>
            <p:cNvPr id="39" name="TextBox 38"/>
            <p:cNvSpPr txBox="1"/>
            <p:nvPr/>
          </p:nvSpPr>
          <p:spPr>
            <a:xfrm>
              <a:off x="1244845" y="220615"/>
              <a:ext cx="731065"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市场调研</a:t>
              </a:r>
              <a:endParaRPr lang="en-US" sz="1900" dirty="0">
                <a:solidFill>
                  <a:schemeClr val="tx1">
                    <a:lumMod val="75000"/>
                    <a:lumOff val="25000"/>
                  </a:schemeClr>
                </a:solidFill>
                <a:latin typeface="+mn-ea"/>
              </a:endParaRPr>
            </a:p>
          </p:txBody>
        </p:sp>
        <p:sp>
          <p:nvSpPr>
            <p:cNvPr id="40" name="TextBox 39"/>
            <p:cNvSpPr txBox="1"/>
            <p:nvPr/>
          </p:nvSpPr>
          <p:spPr>
            <a:xfrm>
              <a:off x="1244844" y="432351"/>
              <a:ext cx="2649923" cy="344570"/>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41" name="Oval 40"/>
            <p:cNvSpPr/>
            <p:nvPr/>
          </p:nvSpPr>
          <p:spPr>
            <a:xfrm>
              <a:off x="466617" y="212055"/>
              <a:ext cx="723797" cy="723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mn-ea"/>
              </a:endParaRPr>
            </a:p>
          </p:txBody>
        </p:sp>
      </p:grpSp>
      <p:grpSp>
        <p:nvGrpSpPr>
          <p:cNvPr id="43" name="Group 42"/>
          <p:cNvGrpSpPr/>
          <p:nvPr/>
        </p:nvGrpSpPr>
        <p:grpSpPr>
          <a:xfrm>
            <a:off x="6440886" y="3227978"/>
            <a:ext cx="4570272" cy="969828"/>
            <a:chOff x="466617" y="187044"/>
            <a:chExt cx="3428150" cy="748806"/>
          </a:xfrm>
        </p:grpSpPr>
        <p:sp>
          <p:nvSpPr>
            <p:cNvPr id="44" name="TextBox 43"/>
            <p:cNvSpPr txBox="1"/>
            <p:nvPr/>
          </p:nvSpPr>
          <p:spPr>
            <a:xfrm>
              <a:off x="1244845" y="187044"/>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常规技术支持</a:t>
              </a:r>
              <a:endParaRPr lang="en-US" sz="1900" dirty="0">
                <a:solidFill>
                  <a:schemeClr val="tx1">
                    <a:lumMod val="75000"/>
                    <a:lumOff val="25000"/>
                  </a:schemeClr>
                </a:solidFill>
                <a:latin typeface="+mn-ea"/>
              </a:endParaRPr>
            </a:p>
          </p:txBody>
        </p:sp>
        <p:sp>
          <p:nvSpPr>
            <p:cNvPr id="45" name="TextBox 44"/>
            <p:cNvSpPr txBox="1"/>
            <p:nvPr/>
          </p:nvSpPr>
          <p:spPr>
            <a:xfrm>
              <a:off x="1244844" y="432351"/>
              <a:ext cx="2649923" cy="344571"/>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46" name="Oval 45"/>
            <p:cNvSpPr/>
            <p:nvPr/>
          </p:nvSpPr>
          <p:spPr>
            <a:xfrm>
              <a:off x="466617" y="212055"/>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48" name="Group 47"/>
          <p:cNvGrpSpPr/>
          <p:nvPr/>
        </p:nvGrpSpPr>
        <p:grpSpPr>
          <a:xfrm>
            <a:off x="6440886" y="4602919"/>
            <a:ext cx="4570272" cy="939053"/>
            <a:chOff x="466617" y="210807"/>
            <a:chExt cx="3428150" cy="725043"/>
          </a:xfrm>
        </p:grpSpPr>
        <p:sp>
          <p:nvSpPr>
            <p:cNvPr id="49" name="TextBox 48"/>
            <p:cNvSpPr txBox="1"/>
            <p:nvPr/>
          </p:nvSpPr>
          <p:spPr>
            <a:xfrm>
              <a:off x="1244845" y="210807"/>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产品开发管理</a:t>
              </a:r>
              <a:endParaRPr lang="en-US" sz="1900" dirty="0">
                <a:solidFill>
                  <a:schemeClr val="tx1">
                    <a:lumMod val="75000"/>
                    <a:lumOff val="25000"/>
                  </a:schemeClr>
                </a:solidFill>
                <a:latin typeface="+mn-ea"/>
              </a:endParaRPr>
            </a:p>
          </p:txBody>
        </p:sp>
        <p:sp>
          <p:nvSpPr>
            <p:cNvPr id="50" name="TextBox 49"/>
            <p:cNvSpPr txBox="1"/>
            <p:nvPr/>
          </p:nvSpPr>
          <p:spPr>
            <a:xfrm>
              <a:off x="1244844" y="422546"/>
              <a:ext cx="2649923" cy="344570"/>
            </a:xfrm>
            <a:prstGeom prst="rect">
              <a:avLst/>
            </a:prstGeom>
            <a:noFill/>
          </p:spPr>
          <p:txBody>
            <a:bodyPr wrap="square" lIns="0" tIns="0" rtlCol="0" anchor="t">
              <a:spAutoFit/>
            </a:bodyPr>
            <a:lstStyle/>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1" name="Oval 50"/>
            <p:cNvSpPr/>
            <p:nvPr/>
          </p:nvSpPr>
          <p:spPr>
            <a:xfrm>
              <a:off x="466617" y="212055"/>
              <a:ext cx="723797" cy="723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n-ea"/>
              </a:endParaRPr>
            </a:p>
          </p:txBody>
        </p:sp>
      </p:grpSp>
      <p:sp>
        <p:nvSpPr>
          <p:cNvPr id="37" name="Freeform 143"/>
          <p:cNvSpPr>
            <a:spLocks noEditPoints="1"/>
          </p:cNvSpPr>
          <p:nvPr/>
        </p:nvSpPr>
        <p:spPr bwMode="auto">
          <a:xfrm>
            <a:off x="1267444" y="2138954"/>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42" name="Freeform 150"/>
          <p:cNvSpPr>
            <a:spLocks noEditPoints="1"/>
          </p:cNvSpPr>
          <p:nvPr/>
        </p:nvSpPr>
        <p:spPr bwMode="auto">
          <a:xfrm>
            <a:off x="1317179" y="3456149"/>
            <a:ext cx="383067" cy="493184"/>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47" name="Freeform 160"/>
          <p:cNvSpPr>
            <a:spLocks/>
          </p:cNvSpPr>
          <p:nvPr/>
        </p:nvSpPr>
        <p:spPr bwMode="auto">
          <a:xfrm>
            <a:off x="1281431" y="4888471"/>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52" name="Freeform 139"/>
          <p:cNvSpPr>
            <a:spLocks/>
          </p:cNvSpPr>
          <p:nvPr/>
        </p:nvSpPr>
        <p:spPr bwMode="auto">
          <a:xfrm>
            <a:off x="6670445" y="2205379"/>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53" name="Freeform 144"/>
          <p:cNvSpPr>
            <a:spLocks/>
          </p:cNvSpPr>
          <p:nvPr/>
        </p:nvSpPr>
        <p:spPr bwMode="auto">
          <a:xfrm>
            <a:off x="6721239" y="3479434"/>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54" name="Freeform 149"/>
          <p:cNvSpPr>
            <a:spLocks/>
          </p:cNvSpPr>
          <p:nvPr/>
        </p:nvSpPr>
        <p:spPr bwMode="auto">
          <a:xfrm>
            <a:off x="6721239" y="4857683"/>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50819644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ppt_x"/>
                                          </p:val>
                                        </p:tav>
                                        <p:tav tm="100000">
                                          <p:val>
                                            <p:strVal val="#ppt_x"/>
                                          </p:val>
                                        </p:tav>
                                      </p:tavLst>
                                    </p:anim>
                                    <p:anim calcmode="lin" valueType="num">
                                      <p:cBhvr additive="base">
                                        <p:cTn id="3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entagon 35"/>
          <p:cNvSpPr/>
          <p:nvPr/>
        </p:nvSpPr>
        <p:spPr>
          <a:xfrm>
            <a:off x="1044406" y="2005123"/>
            <a:ext cx="1985755" cy="1634448"/>
          </a:xfrm>
          <a:prstGeom prst="homePlate">
            <a:avLst>
              <a:gd name="adj" fmla="val 29885"/>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67" name="Pentagon 66"/>
          <p:cNvSpPr/>
          <p:nvPr/>
        </p:nvSpPr>
        <p:spPr>
          <a:xfrm>
            <a:off x="3078056" y="3714785"/>
            <a:ext cx="1985755" cy="1634448"/>
          </a:xfrm>
          <a:prstGeom prst="homePlate">
            <a:avLst>
              <a:gd name="adj" fmla="val 28209"/>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800" dirty="0">
              <a:latin typeface="+mn-ea"/>
            </a:endParaRPr>
          </a:p>
        </p:txBody>
      </p:sp>
      <p:sp>
        <p:nvSpPr>
          <p:cNvPr id="70" name="Pentagon 69"/>
          <p:cNvSpPr/>
          <p:nvPr/>
        </p:nvSpPr>
        <p:spPr>
          <a:xfrm>
            <a:off x="5111706" y="2005123"/>
            <a:ext cx="1985755" cy="1634448"/>
          </a:xfrm>
          <a:prstGeom prst="homePlate">
            <a:avLst>
              <a:gd name="adj" fmla="val 30723"/>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71" name="Pentagon 70"/>
          <p:cNvSpPr/>
          <p:nvPr/>
        </p:nvSpPr>
        <p:spPr>
          <a:xfrm>
            <a:off x="7145355" y="3714785"/>
            <a:ext cx="1985755" cy="1634448"/>
          </a:xfrm>
          <a:prstGeom prst="homePlate">
            <a:avLst>
              <a:gd name="adj" fmla="val 29885"/>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5300" dirty="0">
              <a:latin typeface="+mn-ea"/>
            </a:endParaRPr>
          </a:p>
        </p:txBody>
      </p:sp>
      <p:sp>
        <p:nvSpPr>
          <p:cNvPr id="72" name="Pentagon 71"/>
          <p:cNvSpPr/>
          <p:nvPr/>
        </p:nvSpPr>
        <p:spPr>
          <a:xfrm>
            <a:off x="9179003" y="2005123"/>
            <a:ext cx="1985755" cy="1634448"/>
          </a:xfrm>
          <a:prstGeom prst="homePlate">
            <a:avLst>
              <a:gd name="adj" fmla="val 2988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7200" dirty="0">
              <a:latin typeface="+mn-ea"/>
            </a:endParaRPr>
          </a:p>
        </p:txBody>
      </p:sp>
      <p:sp>
        <p:nvSpPr>
          <p:cNvPr id="76" name="TextBox 75"/>
          <p:cNvSpPr txBox="1"/>
          <p:nvPr/>
        </p:nvSpPr>
        <p:spPr>
          <a:xfrm>
            <a:off x="3602753" y="2308139"/>
            <a:ext cx="65" cy="246221"/>
          </a:xfrm>
          <a:prstGeom prst="rect">
            <a:avLst/>
          </a:prstGeom>
          <a:noFill/>
        </p:spPr>
        <p:txBody>
          <a:bodyPr wrap="none" lIns="0" tIns="0" rIns="0" bIns="0" rtlCol="0" anchor="t">
            <a:spAutoFit/>
          </a:bodyPr>
          <a:lstStyle/>
          <a:p>
            <a:endParaRPr lang="en-US" sz="1600" dirty="0">
              <a:solidFill>
                <a:schemeClr val="tx1">
                  <a:lumMod val="75000"/>
                  <a:lumOff val="25000"/>
                </a:schemeClr>
              </a:solidFill>
              <a:latin typeface="+mn-ea"/>
            </a:endParaRPr>
          </a:p>
        </p:txBody>
      </p:sp>
      <p:sp>
        <p:nvSpPr>
          <p:cNvPr id="83" name="TextBox 82"/>
          <p:cNvSpPr txBox="1"/>
          <p:nvPr/>
        </p:nvSpPr>
        <p:spPr>
          <a:xfrm>
            <a:off x="3061948" y="2145239"/>
            <a:ext cx="1985755" cy="1149032"/>
          </a:xfrm>
          <a:prstGeom prst="rect">
            <a:avLst/>
          </a:prstGeom>
          <a:noFill/>
        </p:spPr>
        <p:txBody>
          <a:bodyPr wrap="square" lIns="0" tIns="0" rIns="0" bIns="0" rtlCol="0" anchor="t">
            <a:spAutoFit/>
          </a:bodyPr>
          <a:lstStyle/>
          <a:p>
            <a:pPr defTabSz="1219078">
              <a:spcBef>
                <a:spcPct val="20000"/>
              </a:spcBef>
              <a:defRPr/>
            </a:pPr>
            <a:r>
              <a:rPr lang="zh-CN" altLang="en-US" sz="1900" dirty="0">
                <a:solidFill>
                  <a:schemeClr val="tx1">
                    <a:lumMod val="75000"/>
                    <a:lumOff val="25000"/>
                  </a:schemeClr>
                </a:solidFill>
                <a:latin typeface="+mn-ea"/>
              </a:rPr>
              <a:t>添加副标题</a:t>
            </a:r>
            <a:endParaRPr lang="en-US" sz="1900" dirty="0">
              <a:solidFill>
                <a:schemeClr val="bg1">
                  <a:lumMod val="65000"/>
                </a:schemeClr>
              </a:solidFill>
              <a:latin typeface="+mn-ea"/>
            </a:endParaRPr>
          </a:p>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r>
              <a:rPr lang="en-US" sz="1300" dirty="0">
                <a:solidFill>
                  <a:schemeClr val="tx1">
                    <a:lumMod val="50000"/>
                    <a:lumOff val="50000"/>
                  </a:schemeClr>
                </a:solidFill>
                <a:latin typeface="+mn-ea"/>
              </a:rPr>
              <a:t>.</a:t>
            </a:r>
          </a:p>
        </p:txBody>
      </p:sp>
      <p:sp>
        <p:nvSpPr>
          <p:cNvPr id="32" name="TextBox 31"/>
          <p:cNvSpPr txBox="1"/>
          <p:nvPr/>
        </p:nvSpPr>
        <p:spPr>
          <a:xfrm>
            <a:off x="7141129" y="2145239"/>
            <a:ext cx="1985755" cy="1149032"/>
          </a:xfrm>
          <a:prstGeom prst="rect">
            <a:avLst/>
          </a:prstGeom>
          <a:noFill/>
        </p:spPr>
        <p:txBody>
          <a:bodyPr wrap="square" lIns="0" tIns="0" rIns="0" bIns="0" rtlCol="0" anchor="t">
            <a:spAutoFit/>
          </a:bodyPr>
          <a:lstStyle/>
          <a:p>
            <a:pPr defTabSz="1219078">
              <a:spcBef>
                <a:spcPct val="20000"/>
              </a:spcBef>
              <a:defRPr/>
            </a:pPr>
            <a:r>
              <a:rPr lang="zh-CN" altLang="en-US" sz="1900" dirty="0">
                <a:solidFill>
                  <a:schemeClr val="tx1">
                    <a:lumMod val="75000"/>
                    <a:lumOff val="25000"/>
                  </a:schemeClr>
                </a:solidFill>
                <a:latin typeface="+mn-ea"/>
              </a:rPr>
              <a:t>添加副标题</a:t>
            </a:r>
            <a:endParaRPr lang="en-US" sz="1900" dirty="0">
              <a:solidFill>
                <a:schemeClr val="bg1">
                  <a:lumMod val="65000"/>
                </a:schemeClr>
              </a:solidFill>
              <a:latin typeface="+mn-ea"/>
            </a:endParaRPr>
          </a:p>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r>
              <a:rPr lang="en-US" sz="1300" dirty="0">
                <a:solidFill>
                  <a:schemeClr val="tx1">
                    <a:lumMod val="50000"/>
                    <a:lumOff val="50000"/>
                  </a:schemeClr>
                </a:solidFill>
                <a:latin typeface="+mn-ea"/>
              </a:rPr>
              <a:t>.</a:t>
            </a:r>
          </a:p>
        </p:txBody>
      </p:sp>
      <p:sp>
        <p:nvSpPr>
          <p:cNvPr id="33" name="TextBox 32"/>
          <p:cNvSpPr txBox="1"/>
          <p:nvPr/>
        </p:nvSpPr>
        <p:spPr>
          <a:xfrm>
            <a:off x="1027245" y="3840444"/>
            <a:ext cx="1985755" cy="1149032"/>
          </a:xfrm>
          <a:prstGeom prst="rect">
            <a:avLst/>
          </a:prstGeom>
          <a:noFill/>
        </p:spPr>
        <p:txBody>
          <a:bodyPr wrap="square" lIns="0" tIns="0" rIns="0" bIns="0" rtlCol="0" anchor="t">
            <a:spAutoFit/>
          </a:bodyPr>
          <a:lstStyle/>
          <a:p>
            <a:pPr defTabSz="1219078">
              <a:spcBef>
                <a:spcPct val="20000"/>
              </a:spcBef>
              <a:defRPr/>
            </a:pPr>
            <a:r>
              <a:rPr lang="zh-CN" altLang="en-US" sz="1900" dirty="0">
                <a:solidFill>
                  <a:schemeClr val="tx1">
                    <a:lumMod val="75000"/>
                    <a:lumOff val="25000"/>
                  </a:schemeClr>
                </a:solidFill>
                <a:latin typeface="+mn-ea"/>
              </a:rPr>
              <a:t>添加副标题</a:t>
            </a:r>
            <a:endParaRPr lang="en-US" sz="1900" dirty="0">
              <a:solidFill>
                <a:schemeClr val="bg1">
                  <a:lumMod val="65000"/>
                </a:schemeClr>
              </a:solidFill>
              <a:latin typeface="+mn-ea"/>
            </a:endParaRPr>
          </a:p>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r>
              <a:rPr lang="en-US" sz="1300" dirty="0">
                <a:solidFill>
                  <a:schemeClr val="tx1">
                    <a:lumMod val="50000"/>
                    <a:lumOff val="50000"/>
                  </a:schemeClr>
                </a:solidFill>
                <a:latin typeface="+mn-ea"/>
              </a:rPr>
              <a:t>.</a:t>
            </a:r>
          </a:p>
        </p:txBody>
      </p:sp>
      <p:sp>
        <p:nvSpPr>
          <p:cNvPr id="34" name="TextBox 33"/>
          <p:cNvSpPr txBox="1"/>
          <p:nvPr/>
        </p:nvSpPr>
        <p:spPr>
          <a:xfrm>
            <a:off x="5111706" y="3840444"/>
            <a:ext cx="1985755" cy="1149032"/>
          </a:xfrm>
          <a:prstGeom prst="rect">
            <a:avLst/>
          </a:prstGeom>
          <a:noFill/>
        </p:spPr>
        <p:txBody>
          <a:bodyPr wrap="square" lIns="0" tIns="0" rIns="0" bIns="0" rtlCol="0" anchor="t">
            <a:spAutoFit/>
          </a:bodyPr>
          <a:lstStyle/>
          <a:p>
            <a:pPr defTabSz="1219078">
              <a:spcBef>
                <a:spcPct val="20000"/>
              </a:spcBef>
              <a:defRPr/>
            </a:pPr>
            <a:r>
              <a:rPr lang="zh-CN" altLang="en-US" sz="1900" dirty="0">
                <a:solidFill>
                  <a:schemeClr val="tx1">
                    <a:lumMod val="75000"/>
                    <a:lumOff val="25000"/>
                  </a:schemeClr>
                </a:solidFill>
                <a:latin typeface="+mn-ea"/>
              </a:rPr>
              <a:t>添加副标题</a:t>
            </a:r>
            <a:endParaRPr lang="en-US" sz="1900" dirty="0">
              <a:solidFill>
                <a:schemeClr val="bg1">
                  <a:lumMod val="65000"/>
                </a:schemeClr>
              </a:solidFill>
              <a:latin typeface="+mn-ea"/>
            </a:endParaRPr>
          </a:p>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r>
              <a:rPr lang="en-US" sz="1300" dirty="0">
                <a:solidFill>
                  <a:schemeClr val="tx1">
                    <a:lumMod val="50000"/>
                    <a:lumOff val="50000"/>
                  </a:schemeClr>
                </a:solidFill>
                <a:latin typeface="+mn-ea"/>
              </a:rPr>
              <a:t>.</a:t>
            </a:r>
          </a:p>
        </p:txBody>
      </p:sp>
      <p:sp>
        <p:nvSpPr>
          <p:cNvPr id="35" name="TextBox 34"/>
          <p:cNvSpPr txBox="1"/>
          <p:nvPr/>
        </p:nvSpPr>
        <p:spPr>
          <a:xfrm>
            <a:off x="9179003" y="3840444"/>
            <a:ext cx="1985755" cy="1149032"/>
          </a:xfrm>
          <a:prstGeom prst="rect">
            <a:avLst/>
          </a:prstGeom>
          <a:noFill/>
        </p:spPr>
        <p:txBody>
          <a:bodyPr wrap="square" lIns="0" tIns="0" rIns="0" bIns="0" rtlCol="0" anchor="t">
            <a:spAutoFit/>
          </a:bodyPr>
          <a:lstStyle/>
          <a:p>
            <a:pPr defTabSz="1219078">
              <a:spcBef>
                <a:spcPct val="20000"/>
              </a:spcBef>
              <a:defRPr/>
            </a:pPr>
            <a:r>
              <a:rPr lang="zh-CN" altLang="en-US" sz="1900" dirty="0">
                <a:solidFill>
                  <a:schemeClr val="tx1">
                    <a:lumMod val="75000"/>
                    <a:lumOff val="25000"/>
                  </a:schemeClr>
                </a:solidFill>
                <a:latin typeface="+mn-ea"/>
              </a:rPr>
              <a:t>添加副标题</a:t>
            </a:r>
            <a:endParaRPr lang="en-US" sz="1900" dirty="0">
              <a:solidFill>
                <a:schemeClr val="bg1">
                  <a:lumMod val="65000"/>
                </a:schemeClr>
              </a:solidFill>
              <a:latin typeface="+mn-ea"/>
            </a:endParaRPr>
          </a:p>
          <a:p>
            <a:pP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r>
              <a:rPr lang="en-US" sz="1300" dirty="0">
                <a:solidFill>
                  <a:schemeClr val="tx1">
                    <a:lumMod val="50000"/>
                    <a:lumOff val="50000"/>
                  </a:schemeClr>
                </a:solidFill>
                <a:latin typeface="+mn-ea"/>
              </a:rPr>
              <a:t>.</a:t>
            </a:r>
          </a:p>
        </p:txBody>
      </p:sp>
      <p:sp>
        <p:nvSpPr>
          <p:cNvPr id="16" name="Freeform 144"/>
          <p:cNvSpPr>
            <a:spLocks/>
          </p:cNvSpPr>
          <p:nvPr/>
        </p:nvSpPr>
        <p:spPr bwMode="auto">
          <a:xfrm>
            <a:off x="3609506" y="4230436"/>
            <a:ext cx="534540" cy="578475"/>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7" name="Freeform 149"/>
          <p:cNvSpPr>
            <a:spLocks/>
          </p:cNvSpPr>
          <p:nvPr/>
        </p:nvSpPr>
        <p:spPr bwMode="auto">
          <a:xfrm>
            <a:off x="7708786" y="4255109"/>
            <a:ext cx="564692" cy="553800"/>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8" name="Freeform 143"/>
          <p:cNvSpPr>
            <a:spLocks noEditPoints="1"/>
          </p:cNvSpPr>
          <p:nvPr/>
        </p:nvSpPr>
        <p:spPr bwMode="auto">
          <a:xfrm>
            <a:off x="1617084" y="2458322"/>
            <a:ext cx="625000" cy="575732"/>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9" name="Freeform 150"/>
          <p:cNvSpPr>
            <a:spLocks noEditPoints="1"/>
          </p:cNvSpPr>
          <p:nvPr/>
        </p:nvSpPr>
        <p:spPr bwMode="auto">
          <a:xfrm>
            <a:off x="5757357" y="2502952"/>
            <a:ext cx="496163" cy="638791"/>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0" name="Freeform 160"/>
          <p:cNvSpPr>
            <a:spLocks/>
          </p:cNvSpPr>
          <p:nvPr/>
        </p:nvSpPr>
        <p:spPr bwMode="auto">
          <a:xfrm>
            <a:off x="9709124" y="2620074"/>
            <a:ext cx="649671" cy="413980"/>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410636152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lide(fromLeft)">
                                      <p:cBhvr>
                                        <p:cTn id="7" dur="500"/>
                                        <p:tgtEl>
                                          <p:spTgt spid="3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slide(fromBottom)">
                                      <p:cBhvr>
                                        <p:cTn id="11" dur="500"/>
                                        <p:tgtEl>
                                          <p:spTgt spid="33"/>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slide(fromLeft)">
                                      <p:cBhvr>
                                        <p:cTn id="15" dur="500"/>
                                        <p:tgtEl>
                                          <p:spTgt spid="67"/>
                                        </p:tgtEl>
                                      </p:cBhvr>
                                    </p:animEffect>
                                  </p:childTnLst>
                                </p:cTn>
                              </p:par>
                            </p:childTnLst>
                          </p:cTn>
                        </p:par>
                        <p:par>
                          <p:cTn id="16" fill="hold">
                            <p:stCondLst>
                              <p:cond delay="1500"/>
                            </p:stCondLst>
                            <p:childTnLst>
                              <p:par>
                                <p:cTn id="17" presetID="12" presetClass="entr" presetSubtype="4"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slide(fromBottom)">
                                      <p:cBhvr>
                                        <p:cTn id="19" dur="500"/>
                                        <p:tgtEl>
                                          <p:spTgt spid="83"/>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slide(fromLeft)">
                                      <p:cBhvr>
                                        <p:cTn id="23" dur="500"/>
                                        <p:tgtEl>
                                          <p:spTgt spid="70"/>
                                        </p:tgtEl>
                                      </p:cBhvr>
                                    </p:animEffect>
                                  </p:childTnLst>
                                </p:cTn>
                              </p:par>
                            </p:childTnLst>
                          </p:cTn>
                        </p:par>
                        <p:par>
                          <p:cTn id="24" fill="hold">
                            <p:stCondLst>
                              <p:cond delay="2500"/>
                            </p:stCondLst>
                            <p:childTnLst>
                              <p:par>
                                <p:cTn id="25" presetID="12" presetClass="entr" presetSubtype="4"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slide(fromBottom)">
                                      <p:cBhvr>
                                        <p:cTn id="27" dur="500"/>
                                        <p:tgtEl>
                                          <p:spTgt spid="34"/>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slide(fromLeft)">
                                      <p:cBhvr>
                                        <p:cTn id="31" dur="500"/>
                                        <p:tgtEl>
                                          <p:spTgt spid="71"/>
                                        </p:tgtEl>
                                      </p:cBhvr>
                                    </p:animEffect>
                                  </p:childTnLst>
                                </p:cTn>
                              </p:par>
                            </p:childTnLst>
                          </p:cTn>
                        </p:par>
                        <p:par>
                          <p:cTn id="32" fill="hold">
                            <p:stCondLst>
                              <p:cond delay="3500"/>
                            </p:stCondLst>
                            <p:childTnLst>
                              <p:par>
                                <p:cTn id="33" presetID="12" presetClass="entr" presetSubtype="4"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slide(fromBottom)">
                                      <p:cBhvr>
                                        <p:cTn id="35" dur="500"/>
                                        <p:tgtEl>
                                          <p:spTgt spid="32"/>
                                        </p:tgtEl>
                                      </p:cBhvr>
                                    </p:animEffect>
                                  </p:childTnLst>
                                </p:cTn>
                              </p:par>
                            </p:childTnLst>
                          </p:cTn>
                        </p:par>
                        <p:par>
                          <p:cTn id="36" fill="hold">
                            <p:stCondLst>
                              <p:cond delay="4000"/>
                            </p:stCondLst>
                            <p:childTnLst>
                              <p:par>
                                <p:cTn id="37" presetID="12" presetClass="entr" presetSubtype="8"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slide(fromLeft)">
                                      <p:cBhvr>
                                        <p:cTn id="39" dur="500"/>
                                        <p:tgtEl>
                                          <p:spTgt spid="72"/>
                                        </p:tgtEl>
                                      </p:cBhvr>
                                    </p:animEffect>
                                  </p:childTnLst>
                                </p:cTn>
                              </p:par>
                            </p:childTnLst>
                          </p:cTn>
                        </p:par>
                        <p:par>
                          <p:cTn id="40" fill="hold">
                            <p:stCondLst>
                              <p:cond delay="4500"/>
                            </p:stCondLst>
                            <p:childTnLst>
                              <p:par>
                                <p:cTn id="41" presetID="12" presetClass="entr" presetSubtype="4"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slide(fromBottom)">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7" grpId="0" animBg="1"/>
      <p:bldP spid="70" grpId="0" animBg="1"/>
      <p:bldP spid="71" grpId="0" animBg="1"/>
      <p:bldP spid="72" grpId="0" animBg="1"/>
      <p:bldP spid="83" grpId="0"/>
      <p:bldP spid="32" grpId="0"/>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014943" y="3389120"/>
            <a:ext cx="2151008" cy="460856"/>
            <a:chOff x="769938" y="2456536"/>
            <a:chExt cx="1613466" cy="345642"/>
          </a:xfrm>
        </p:grpSpPr>
        <p:sp>
          <p:nvSpPr>
            <p:cNvPr id="38" name="Notched Right Arrow 37"/>
            <p:cNvSpPr/>
            <p:nvPr/>
          </p:nvSpPr>
          <p:spPr>
            <a:xfrm>
              <a:off x="769938" y="2456536"/>
              <a:ext cx="1613466" cy="345642"/>
            </a:xfrm>
            <a:prstGeom prst="notchedRightArrow">
              <a:avLst>
                <a:gd name="adj1" fmla="val 100000"/>
                <a:gd name="adj2" fmla="val 91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0" name="Oval 39"/>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1" name="Group 40"/>
          <p:cNvGrpSpPr/>
          <p:nvPr/>
        </p:nvGrpSpPr>
        <p:grpSpPr>
          <a:xfrm>
            <a:off x="5002641" y="3389120"/>
            <a:ext cx="2151008" cy="460856"/>
            <a:chOff x="769938" y="2456536"/>
            <a:chExt cx="1613466" cy="345642"/>
          </a:xfrm>
        </p:grpSpPr>
        <p:sp>
          <p:nvSpPr>
            <p:cNvPr id="42" name="Notched Right Arrow 41"/>
            <p:cNvSpPr/>
            <p:nvPr/>
          </p:nvSpPr>
          <p:spPr>
            <a:xfrm>
              <a:off x="769938" y="2456536"/>
              <a:ext cx="1613466" cy="345642"/>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3" name="Oval 42"/>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4" name="Group 43"/>
          <p:cNvGrpSpPr/>
          <p:nvPr/>
        </p:nvGrpSpPr>
        <p:grpSpPr>
          <a:xfrm>
            <a:off x="6990340" y="3389120"/>
            <a:ext cx="2151008" cy="460856"/>
            <a:chOff x="769938" y="2456536"/>
            <a:chExt cx="1613466" cy="345642"/>
          </a:xfrm>
        </p:grpSpPr>
        <p:sp>
          <p:nvSpPr>
            <p:cNvPr id="45" name="Notched Right Arrow 44"/>
            <p:cNvSpPr/>
            <p:nvPr/>
          </p:nvSpPr>
          <p:spPr>
            <a:xfrm>
              <a:off x="769938" y="2456536"/>
              <a:ext cx="1613466" cy="345642"/>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6" name="Oval 45"/>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50" name="Group 49"/>
          <p:cNvGrpSpPr/>
          <p:nvPr/>
        </p:nvGrpSpPr>
        <p:grpSpPr>
          <a:xfrm>
            <a:off x="8978040" y="3389120"/>
            <a:ext cx="2151008" cy="460856"/>
            <a:chOff x="769938" y="2456536"/>
            <a:chExt cx="1613466" cy="345642"/>
          </a:xfrm>
        </p:grpSpPr>
        <p:sp>
          <p:nvSpPr>
            <p:cNvPr id="52" name="Notched Right Arrow 51"/>
            <p:cNvSpPr/>
            <p:nvPr/>
          </p:nvSpPr>
          <p:spPr>
            <a:xfrm>
              <a:off x="769938" y="2456536"/>
              <a:ext cx="1613466" cy="345642"/>
            </a:xfrm>
            <a:prstGeom prst="notchedRightArrow">
              <a:avLst>
                <a:gd name="adj1" fmla="val 100000"/>
                <a:gd name="adj2" fmla="val 910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4" name="Oval 63"/>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36" name="Group 35"/>
          <p:cNvGrpSpPr/>
          <p:nvPr/>
        </p:nvGrpSpPr>
        <p:grpSpPr>
          <a:xfrm>
            <a:off x="1027244" y="3389120"/>
            <a:ext cx="2151008" cy="460856"/>
            <a:chOff x="769938" y="2456536"/>
            <a:chExt cx="1613466" cy="345642"/>
          </a:xfrm>
        </p:grpSpPr>
        <p:sp>
          <p:nvSpPr>
            <p:cNvPr id="33" name="Notched Right Arrow 32"/>
            <p:cNvSpPr/>
            <p:nvPr/>
          </p:nvSpPr>
          <p:spPr>
            <a:xfrm>
              <a:off x="769938" y="2456536"/>
              <a:ext cx="1613466" cy="345642"/>
            </a:xfrm>
            <a:prstGeom prst="notchedRightArrow">
              <a:avLst>
                <a:gd name="adj1" fmla="val 100000"/>
                <a:gd name="adj2" fmla="val 9102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5" name="Oval 34"/>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sp>
        <p:nvSpPr>
          <p:cNvPr id="67" name="TextBox 66"/>
          <p:cNvSpPr txBox="1"/>
          <p:nvPr/>
        </p:nvSpPr>
        <p:spPr>
          <a:xfrm>
            <a:off x="1836430" y="3993472"/>
            <a:ext cx="538609"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tx2">
                    <a:lumMod val="75000"/>
                  </a:schemeClr>
                </a:solidFill>
                <a:latin typeface="+mn-ea"/>
              </a:rPr>
              <a:t>2012</a:t>
            </a:r>
          </a:p>
        </p:txBody>
      </p:sp>
      <p:sp>
        <p:nvSpPr>
          <p:cNvPr id="70" name="TextBox 69"/>
          <p:cNvSpPr txBox="1"/>
          <p:nvPr/>
        </p:nvSpPr>
        <p:spPr>
          <a:xfrm>
            <a:off x="3822941" y="3022348"/>
            <a:ext cx="538609"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4"/>
                </a:solidFill>
                <a:latin typeface="+mn-ea"/>
              </a:rPr>
              <a:t>2013</a:t>
            </a:r>
          </a:p>
        </p:txBody>
      </p:sp>
      <p:sp>
        <p:nvSpPr>
          <p:cNvPr id="71" name="TextBox 70"/>
          <p:cNvSpPr txBox="1"/>
          <p:nvPr/>
        </p:nvSpPr>
        <p:spPr>
          <a:xfrm>
            <a:off x="5809451" y="3993472"/>
            <a:ext cx="538609"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1"/>
                </a:solidFill>
                <a:latin typeface="+mn-ea"/>
              </a:rPr>
              <a:t>2014</a:t>
            </a:r>
          </a:p>
        </p:txBody>
      </p:sp>
      <p:sp>
        <p:nvSpPr>
          <p:cNvPr id="72" name="TextBox 71"/>
          <p:cNvSpPr txBox="1"/>
          <p:nvPr/>
        </p:nvSpPr>
        <p:spPr>
          <a:xfrm>
            <a:off x="7795962" y="3022348"/>
            <a:ext cx="538609"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2"/>
                </a:solidFill>
                <a:latin typeface="+mn-ea"/>
              </a:rPr>
              <a:t>2015</a:t>
            </a:r>
          </a:p>
        </p:txBody>
      </p:sp>
      <p:sp>
        <p:nvSpPr>
          <p:cNvPr id="74" name="TextBox 73"/>
          <p:cNvSpPr txBox="1"/>
          <p:nvPr/>
        </p:nvSpPr>
        <p:spPr>
          <a:xfrm>
            <a:off x="9782471" y="3993472"/>
            <a:ext cx="538609" cy="276999"/>
          </a:xfrm>
          <a:prstGeom prst="rect">
            <a:avLst/>
          </a:prstGeom>
          <a:noFill/>
          <a:ln>
            <a:noFill/>
          </a:ln>
        </p:spPr>
        <p:txBody>
          <a:bodyPr wrap="none" lIns="0" tIns="0" rIns="0" bIns="0" rtlCol="0" anchor="ctr">
            <a:spAutoFit/>
          </a:bodyPr>
          <a:lstStyle/>
          <a:p>
            <a:pPr algn="ctr" defTabSz="1219078">
              <a:spcBef>
                <a:spcPct val="20000"/>
              </a:spcBef>
              <a:defRPr/>
            </a:pPr>
            <a:r>
              <a:rPr lang="en-US" dirty="0">
                <a:solidFill>
                  <a:schemeClr val="accent3"/>
                </a:solidFill>
                <a:latin typeface="+mn-ea"/>
              </a:rPr>
              <a:t>2016</a:t>
            </a:r>
          </a:p>
        </p:txBody>
      </p:sp>
      <p:grpSp>
        <p:nvGrpSpPr>
          <p:cNvPr id="84" name="Group 83"/>
          <p:cNvGrpSpPr/>
          <p:nvPr/>
        </p:nvGrpSpPr>
        <p:grpSpPr>
          <a:xfrm>
            <a:off x="1727250" y="1892815"/>
            <a:ext cx="745118" cy="1719417"/>
            <a:chOff x="1295010" y="1516652"/>
            <a:chExt cx="558911" cy="1289563"/>
          </a:xfrm>
        </p:grpSpPr>
        <p:cxnSp>
          <p:nvCxnSpPr>
            <p:cNvPr id="75" name="Straight Connector 74"/>
            <p:cNvCxnSpPr>
              <a:stCxn id="65" idx="7"/>
            </p:cNvCxnSpPr>
            <p:nvPr/>
          </p:nvCxnSpPr>
          <p:spPr>
            <a:xfrm flipH="1">
              <a:off x="1574465" y="2191317"/>
              <a:ext cx="1" cy="614898"/>
            </a:xfrm>
            <a:prstGeom prst="line">
              <a:avLst/>
            </a:prstGeom>
            <a:ln w="19050">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295010" y="1516652"/>
              <a:ext cx="558911" cy="558911"/>
              <a:chOff x="1295010" y="1516652"/>
              <a:chExt cx="558911" cy="558911"/>
            </a:xfrm>
          </p:grpSpPr>
          <p:sp>
            <p:nvSpPr>
              <p:cNvPr id="65" name="Teardrop 64"/>
              <p:cNvSpPr/>
              <p:nvPr/>
            </p:nvSpPr>
            <p:spPr>
              <a:xfrm rot="8100000">
                <a:off x="1295010" y="1516652"/>
                <a:ext cx="558911" cy="558911"/>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8" name="Oval 77"/>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85" name="Group 84"/>
          <p:cNvGrpSpPr/>
          <p:nvPr/>
        </p:nvGrpSpPr>
        <p:grpSpPr>
          <a:xfrm>
            <a:off x="5706236" y="1892815"/>
            <a:ext cx="745118" cy="1719417"/>
            <a:chOff x="1295010" y="1516652"/>
            <a:chExt cx="558911" cy="1289563"/>
          </a:xfrm>
        </p:grpSpPr>
        <p:cxnSp>
          <p:nvCxnSpPr>
            <p:cNvPr id="86" name="Straight Connector 85"/>
            <p:cNvCxnSpPr>
              <a:stCxn id="88" idx="7"/>
            </p:cNvCxnSpPr>
            <p:nvPr/>
          </p:nvCxnSpPr>
          <p:spPr>
            <a:xfrm flipH="1">
              <a:off x="1574465" y="2191317"/>
              <a:ext cx="1" cy="614898"/>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295010" y="1516652"/>
              <a:ext cx="558911" cy="558911"/>
              <a:chOff x="1295010" y="1516652"/>
              <a:chExt cx="558911" cy="558911"/>
            </a:xfrm>
          </p:grpSpPr>
          <p:sp>
            <p:nvSpPr>
              <p:cNvPr id="88" name="Teardrop 87"/>
              <p:cNvSpPr/>
              <p:nvPr/>
            </p:nvSpPr>
            <p:spPr>
              <a:xfrm rot="8100000">
                <a:off x="1295010" y="1516652"/>
                <a:ext cx="558911" cy="5589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9" name="Oval 88"/>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mn-ea"/>
                </a:endParaRPr>
              </a:p>
            </p:txBody>
          </p:sp>
        </p:grpSp>
      </p:grpSp>
      <p:grpSp>
        <p:nvGrpSpPr>
          <p:cNvPr id="90" name="Group 89"/>
          <p:cNvGrpSpPr/>
          <p:nvPr/>
        </p:nvGrpSpPr>
        <p:grpSpPr>
          <a:xfrm>
            <a:off x="9690874" y="1892815"/>
            <a:ext cx="745118" cy="1719417"/>
            <a:chOff x="1295010" y="1516652"/>
            <a:chExt cx="558911" cy="1289563"/>
          </a:xfrm>
        </p:grpSpPr>
        <p:cxnSp>
          <p:nvCxnSpPr>
            <p:cNvPr id="91" name="Straight Connector 90"/>
            <p:cNvCxnSpPr>
              <a:stCxn id="93" idx="7"/>
            </p:cNvCxnSpPr>
            <p:nvPr/>
          </p:nvCxnSpPr>
          <p:spPr>
            <a:xfrm flipH="1">
              <a:off x="1574465" y="2191317"/>
              <a:ext cx="1" cy="61489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295010" y="1516652"/>
              <a:ext cx="558911" cy="558911"/>
              <a:chOff x="1295010" y="1516652"/>
              <a:chExt cx="558911" cy="558911"/>
            </a:xfrm>
          </p:grpSpPr>
          <p:sp>
            <p:nvSpPr>
              <p:cNvPr id="93" name="Teardrop 92"/>
              <p:cNvSpPr/>
              <p:nvPr/>
            </p:nvSpPr>
            <p:spPr>
              <a:xfrm rot="8100000">
                <a:off x="1295010" y="1516652"/>
                <a:ext cx="558911" cy="55891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4" name="Oval 93"/>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95" name="Group 94"/>
          <p:cNvGrpSpPr/>
          <p:nvPr/>
        </p:nvGrpSpPr>
        <p:grpSpPr>
          <a:xfrm rot="10800000">
            <a:off x="3715950" y="3624933"/>
            <a:ext cx="745118" cy="1719417"/>
            <a:chOff x="1295010" y="1516652"/>
            <a:chExt cx="558911" cy="1289563"/>
          </a:xfrm>
        </p:grpSpPr>
        <p:cxnSp>
          <p:nvCxnSpPr>
            <p:cNvPr id="96" name="Straight Connector 95"/>
            <p:cNvCxnSpPr>
              <a:stCxn id="98" idx="7"/>
            </p:cNvCxnSpPr>
            <p:nvPr/>
          </p:nvCxnSpPr>
          <p:spPr>
            <a:xfrm flipH="1">
              <a:off x="1574465" y="2191317"/>
              <a:ext cx="1" cy="614898"/>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1295010" y="1516652"/>
              <a:ext cx="558911" cy="558911"/>
              <a:chOff x="1295010" y="1516652"/>
              <a:chExt cx="558911" cy="558911"/>
            </a:xfrm>
          </p:grpSpPr>
          <p:sp>
            <p:nvSpPr>
              <p:cNvPr id="98" name="Teardrop 97"/>
              <p:cNvSpPr/>
              <p:nvPr/>
            </p:nvSpPr>
            <p:spPr>
              <a:xfrm rot="8100000">
                <a:off x="1295010" y="1516652"/>
                <a:ext cx="558911" cy="55891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9" name="Oval 98"/>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0" name="Group 99"/>
          <p:cNvGrpSpPr/>
          <p:nvPr/>
        </p:nvGrpSpPr>
        <p:grpSpPr>
          <a:xfrm rot="10800000">
            <a:off x="7691667" y="3624933"/>
            <a:ext cx="745118" cy="1719417"/>
            <a:chOff x="1295010" y="1516652"/>
            <a:chExt cx="558911" cy="1289563"/>
          </a:xfrm>
        </p:grpSpPr>
        <p:cxnSp>
          <p:nvCxnSpPr>
            <p:cNvPr id="101" name="Straight Connector 100"/>
            <p:cNvCxnSpPr>
              <a:stCxn id="103" idx="7"/>
            </p:cNvCxnSpPr>
            <p:nvPr/>
          </p:nvCxnSpPr>
          <p:spPr>
            <a:xfrm flipH="1">
              <a:off x="1574465" y="2191317"/>
              <a:ext cx="1" cy="614898"/>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1295010" y="1516652"/>
              <a:ext cx="558911" cy="558911"/>
              <a:chOff x="1295010" y="1516652"/>
              <a:chExt cx="558911" cy="558911"/>
            </a:xfrm>
          </p:grpSpPr>
          <p:sp>
            <p:nvSpPr>
              <p:cNvPr id="103" name="Teardrop 102"/>
              <p:cNvSpPr/>
              <p:nvPr/>
            </p:nvSpPr>
            <p:spPr>
              <a:xfrm rot="8100000">
                <a:off x="1295010" y="1516652"/>
                <a:ext cx="558911" cy="5589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4" name="Oval 103"/>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5" name="Group 88"/>
          <p:cNvGrpSpPr/>
          <p:nvPr/>
        </p:nvGrpSpPr>
        <p:grpSpPr>
          <a:xfrm>
            <a:off x="1163957" y="4468157"/>
            <a:ext cx="1871700" cy="495352"/>
            <a:chOff x="690582" y="661615"/>
            <a:chExt cx="1370060" cy="201904"/>
          </a:xfrm>
        </p:grpSpPr>
        <p:sp>
          <p:nvSpPr>
            <p:cNvPr id="106" name="TextBox 105"/>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7" name="TextBox 106"/>
            <p:cNvSpPr txBox="1"/>
            <p:nvPr/>
          </p:nvSpPr>
          <p:spPr>
            <a:xfrm>
              <a:off x="690582" y="779887"/>
              <a:ext cx="1370060" cy="83632"/>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08" name="Group 88"/>
          <p:cNvGrpSpPr/>
          <p:nvPr/>
        </p:nvGrpSpPr>
        <p:grpSpPr>
          <a:xfrm>
            <a:off x="5165951" y="4468157"/>
            <a:ext cx="1871700" cy="495352"/>
            <a:chOff x="690582" y="661615"/>
            <a:chExt cx="1370060" cy="201904"/>
          </a:xfrm>
        </p:grpSpPr>
        <p:sp>
          <p:nvSpPr>
            <p:cNvPr id="109" name="TextBox 108"/>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0" name="TextBox 109"/>
            <p:cNvSpPr txBox="1"/>
            <p:nvPr/>
          </p:nvSpPr>
          <p:spPr>
            <a:xfrm>
              <a:off x="690582" y="779887"/>
              <a:ext cx="1370060" cy="83632"/>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1" name="Group 88"/>
          <p:cNvGrpSpPr/>
          <p:nvPr/>
        </p:nvGrpSpPr>
        <p:grpSpPr>
          <a:xfrm>
            <a:off x="9141348" y="4468157"/>
            <a:ext cx="1871700" cy="495352"/>
            <a:chOff x="690582" y="661615"/>
            <a:chExt cx="1370060" cy="201904"/>
          </a:xfrm>
        </p:grpSpPr>
        <p:sp>
          <p:nvSpPr>
            <p:cNvPr id="112" name="TextBox 111"/>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3" name="TextBox 112"/>
            <p:cNvSpPr txBox="1"/>
            <p:nvPr/>
          </p:nvSpPr>
          <p:spPr>
            <a:xfrm>
              <a:off x="690582" y="779887"/>
              <a:ext cx="1370060" cy="83632"/>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4" name="Group 88"/>
          <p:cNvGrpSpPr/>
          <p:nvPr/>
        </p:nvGrpSpPr>
        <p:grpSpPr>
          <a:xfrm>
            <a:off x="3128428" y="2460309"/>
            <a:ext cx="1871700" cy="495352"/>
            <a:chOff x="690582" y="661615"/>
            <a:chExt cx="1370060" cy="201904"/>
          </a:xfrm>
        </p:grpSpPr>
        <p:sp>
          <p:nvSpPr>
            <p:cNvPr id="115" name="TextBox 114"/>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6" name="TextBox 115"/>
            <p:cNvSpPr txBox="1"/>
            <p:nvPr/>
          </p:nvSpPr>
          <p:spPr>
            <a:xfrm>
              <a:off x="690582" y="779887"/>
              <a:ext cx="1370060" cy="83632"/>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grpSp>
        <p:nvGrpSpPr>
          <p:cNvPr id="117" name="Group 88"/>
          <p:cNvGrpSpPr/>
          <p:nvPr/>
        </p:nvGrpSpPr>
        <p:grpSpPr>
          <a:xfrm>
            <a:off x="7106340" y="2460309"/>
            <a:ext cx="1871700" cy="495352"/>
            <a:chOff x="690582" y="661615"/>
            <a:chExt cx="1370060" cy="201904"/>
          </a:xfrm>
        </p:grpSpPr>
        <p:sp>
          <p:nvSpPr>
            <p:cNvPr id="118" name="TextBox 117"/>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9" name="TextBox 118"/>
            <p:cNvSpPr txBox="1"/>
            <p:nvPr/>
          </p:nvSpPr>
          <p:spPr>
            <a:xfrm>
              <a:off x="690582" y="779887"/>
              <a:ext cx="1370060" cy="83632"/>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sp>
        <p:nvSpPr>
          <p:cNvPr id="68" name="Freeform 143"/>
          <p:cNvSpPr>
            <a:spLocks noEditPoints="1"/>
          </p:cNvSpPr>
          <p:nvPr/>
        </p:nvSpPr>
        <p:spPr bwMode="auto">
          <a:xfrm>
            <a:off x="1853265" y="202162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69" name="Freeform 92"/>
          <p:cNvSpPr>
            <a:spLocks noEditPoints="1"/>
          </p:cNvSpPr>
          <p:nvPr/>
        </p:nvSpPr>
        <p:spPr bwMode="auto">
          <a:xfrm>
            <a:off x="3864114" y="4754551"/>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73" name="组合 72"/>
          <p:cNvGrpSpPr/>
          <p:nvPr/>
        </p:nvGrpSpPr>
        <p:grpSpPr>
          <a:xfrm>
            <a:off x="5859702" y="2065534"/>
            <a:ext cx="427511" cy="400051"/>
            <a:chOff x="6661150" y="233363"/>
            <a:chExt cx="320675" cy="300038"/>
          </a:xfrm>
          <a:solidFill>
            <a:schemeClr val="bg1"/>
          </a:solidFill>
        </p:grpSpPr>
        <p:sp>
          <p:nvSpPr>
            <p:cNvPr id="76"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7"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80"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8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82" name="Freeform 140"/>
          <p:cNvSpPr>
            <a:spLocks noEditPoints="1"/>
          </p:cNvSpPr>
          <p:nvPr/>
        </p:nvSpPr>
        <p:spPr bwMode="auto">
          <a:xfrm>
            <a:off x="7808120" y="4707371"/>
            <a:ext cx="512212" cy="512279"/>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83" name="Freeform 190"/>
          <p:cNvSpPr>
            <a:spLocks noEditPoints="1"/>
          </p:cNvSpPr>
          <p:nvPr/>
        </p:nvSpPr>
        <p:spPr bwMode="auto">
          <a:xfrm>
            <a:off x="9853511" y="2090472"/>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401933225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lide(fromLeft)">
                                      <p:cBhvr>
                                        <p:cTn id="7" dur="500"/>
                                        <p:tgtEl>
                                          <p:spTgt spid="3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slide(fromBottom)">
                                      <p:cBhvr>
                                        <p:cTn id="11" dur="500"/>
                                        <p:tgtEl>
                                          <p:spTgt spid="67"/>
                                        </p:tgtEl>
                                      </p:cBhvr>
                                    </p:animEffect>
                                  </p:childTnLst>
                                </p:cTn>
                              </p:par>
                            </p:childTnLst>
                          </p:cTn>
                        </p:par>
                        <p:par>
                          <p:cTn id="12" fill="hold">
                            <p:stCondLst>
                              <p:cond delay="1000"/>
                            </p:stCondLst>
                            <p:childTnLst>
                              <p:par>
                                <p:cTn id="13" presetID="2" presetClass="entr" presetSubtype="1" accel="50000" decel="5000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500" fill="hold"/>
                                        <p:tgtEl>
                                          <p:spTgt spid="84"/>
                                        </p:tgtEl>
                                        <p:attrNameLst>
                                          <p:attrName>ppt_x</p:attrName>
                                        </p:attrNameLst>
                                      </p:cBhvr>
                                      <p:tavLst>
                                        <p:tav tm="0">
                                          <p:val>
                                            <p:strVal val="#ppt_x"/>
                                          </p:val>
                                        </p:tav>
                                        <p:tav tm="100000">
                                          <p:val>
                                            <p:strVal val="#ppt_x"/>
                                          </p:val>
                                        </p:tav>
                                      </p:tavLst>
                                    </p:anim>
                                    <p:anim calcmode="lin" valueType="num">
                                      <p:cBhvr additive="base">
                                        <p:cTn id="16" dur="500" fill="hold"/>
                                        <p:tgtEl>
                                          <p:spTgt spid="84"/>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12" presetClass="entr" presetSubtype="4" fill="hold"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slide(fromBottom)">
                                      <p:cBhvr>
                                        <p:cTn id="20" dur="500"/>
                                        <p:tgtEl>
                                          <p:spTgt spid="105"/>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slide(fromLeft)">
                                      <p:cBhvr>
                                        <p:cTn id="24" dur="500"/>
                                        <p:tgtEl>
                                          <p:spTgt spid="37"/>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slide(fromBottom)">
                                      <p:cBhvr>
                                        <p:cTn id="28" dur="500"/>
                                        <p:tgtEl>
                                          <p:spTgt spid="70"/>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additive="base">
                                        <p:cTn id="32" dur="500" fill="hold"/>
                                        <p:tgtEl>
                                          <p:spTgt spid="95"/>
                                        </p:tgtEl>
                                        <p:attrNameLst>
                                          <p:attrName>ppt_x</p:attrName>
                                        </p:attrNameLst>
                                      </p:cBhvr>
                                      <p:tavLst>
                                        <p:tav tm="0">
                                          <p:val>
                                            <p:strVal val="#ppt_x"/>
                                          </p:val>
                                        </p:tav>
                                        <p:tav tm="100000">
                                          <p:val>
                                            <p:strVal val="#ppt_x"/>
                                          </p:val>
                                        </p:tav>
                                      </p:tavLst>
                                    </p:anim>
                                    <p:anim calcmode="lin" valueType="num">
                                      <p:cBhvr additive="base">
                                        <p:cTn id="33" dur="500" fill="hold"/>
                                        <p:tgtEl>
                                          <p:spTgt spid="95"/>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12" presetClass="entr" presetSubtype="4"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slide(fromBottom)">
                                      <p:cBhvr>
                                        <p:cTn id="37" dur="500"/>
                                        <p:tgtEl>
                                          <p:spTgt spid="114"/>
                                        </p:tgtEl>
                                      </p:cBhvr>
                                    </p:animEffect>
                                  </p:childTnLst>
                                </p:cTn>
                              </p:par>
                            </p:childTnLst>
                          </p:cTn>
                        </p:par>
                        <p:par>
                          <p:cTn id="38" fill="hold">
                            <p:stCondLst>
                              <p:cond delay="4000"/>
                            </p:stCondLst>
                            <p:childTnLst>
                              <p:par>
                                <p:cTn id="39" presetID="1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slide(fromLeft)">
                                      <p:cBhvr>
                                        <p:cTn id="41" dur="500"/>
                                        <p:tgtEl>
                                          <p:spTgt spid="41"/>
                                        </p:tgtEl>
                                      </p:cBhvr>
                                    </p:animEffect>
                                  </p:childTnLst>
                                </p:cTn>
                              </p:par>
                            </p:childTnLst>
                          </p:cTn>
                        </p:par>
                        <p:par>
                          <p:cTn id="42" fill="hold">
                            <p:stCondLst>
                              <p:cond delay="4500"/>
                            </p:stCondLst>
                            <p:childTnLst>
                              <p:par>
                                <p:cTn id="43" presetID="12" presetClass="entr" presetSubtype="4"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slide(fromBottom)">
                                      <p:cBhvr>
                                        <p:cTn id="45" dur="500"/>
                                        <p:tgtEl>
                                          <p:spTgt spid="71"/>
                                        </p:tgtEl>
                                      </p:cBhvr>
                                    </p:animEffect>
                                  </p:childTnLst>
                                </p:cTn>
                              </p:par>
                            </p:childTnLst>
                          </p:cTn>
                        </p:par>
                        <p:par>
                          <p:cTn id="46" fill="hold">
                            <p:stCondLst>
                              <p:cond delay="5000"/>
                            </p:stCondLst>
                            <p:childTnLst>
                              <p:par>
                                <p:cTn id="47" presetID="2" presetClass="entr" presetSubtype="1" accel="50000" decel="5000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additive="base">
                                        <p:cTn id="49" dur="500" fill="hold"/>
                                        <p:tgtEl>
                                          <p:spTgt spid="85"/>
                                        </p:tgtEl>
                                        <p:attrNameLst>
                                          <p:attrName>ppt_x</p:attrName>
                                        </p:attrNameLst>
                                      </p:cBhvr>
                                      <p:tavLst>
                                        <p:tav tm="0">
                                          <p:val>
                                            <p:strVal val="#ppt_x"/>
                                          </p:val>
                                        </p:tav>
                                        <p:tav tm="100000">
                                          <p:val>
                                            <p:strVal val="#ppt_x"/>
                                          </p:val>
                                        </p:tav>
                                      </p:tavLst>
                                    </p:anim>
                                    <p:anim calcmode="lin" valueType="num">
                                      <p:cBhvr additive="base">
                                        <p:cTn id="50" dur="500" fill="hold"/>
                                        <p:tgtEl>
                                          <p:spTgt spid="85"/>
                                        </p:tgtEl>
                                        <p:attrNameLst>
                                          <p:attrName>ppt_y</p:attrName>
                                        </p:attrNameLst>
                                      </p:cBhvr>
                                      <p:tavLst>
                                        <p:tav tm="0">
                                          <p:val>
                                            <p:strVal val="0-#ppt_h/2"/>
                                          </p:val>
                                        </p:tav>
                                        <p:tav tm="100000">
                                          <p:val>
                                            <p:strVal val="#ppt_y"/>
                                          </p:val>
                                        </p:tav>
                                      </p:tavLst>
                                    </p:anim>
                                  </p:childTnLst>
                                </p:cTn>
                              </p:par>
                            </p:childTnLst>
                          </p:cTn>
                        </p:par>
                        <p:par>
                          <p:cTn id="51" fill="hold">
                            <p:stCondLst>
                              <p:cond delay="5500"/>
                            </p:stCondLst>
                            <p:childTnLst>
                              <p:par>
                                <p:cTn id="52" presetID="12" presetClass="entr" presetSubtype="4" fill="hold"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slide(fromBottom)">
                                      <p:cBhvr>
                                        <p:cTn id="54" dur="500"/>
                                        <p:tgtEl>
                                          <p:spTgt spid="108"/>
                                        </p:tgtEl>
                                      </p:cBhvr>
                                    </p:animEffect>
                                  </p:childTnLst>
                                </p:cTn>
                              </p:par>
                            </p:childTnLst>
                          </p:cTn>
                        </p:par>
                        <p:par>
                          <p:cTn id="55" fill="hold">
                            <p:stCondLst>
                              <p:cond delay="6000"/>
                            </p:stCondLst>
                            <p:childTnLst>
                              <p:par>
                                <p:cTn id="56" presetID="1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lide(fromLeft)">
                                      <p:cBhvr>
                                        <p:cTn id="58" dur="500"/>
                                        <p:tgtEl>
                                          <p:spTgt spid="44"/>
                                        </p:tgtEl>
                                      </p:cBhvr>
                                    </p:animEffect>
                                  </p:childTnLst>
                                </p:cTn>
                              </p:par>
                            </p:childTnLst>
                          </p:cTn>
                        </p:par>
                        <p:par>
                          <p:cTn id="59" fill="hold">
                            <p:stCondLst>
                              <p:cond delay="6500"/>
                            </p:stCondLst>
                            <p:childTnLst>
                              <p:par>
                                <p:cTn id="60" presetID="12" presetClass="entr" presetSubtype="4"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slide(fromBottom)">
                                      <p:cBhvr>
                                        <p:cTn id="62" dur="500"/>
                                        <p:tgtEl>
                                          <p:spTgt spid="72"/>
                                        </p:tgtEl>
                                      </p:cBhvr>
                                    </p:animEffect>
                                  </p:childTnLst>
                                </p:cTn>
                              </p:par>
                            </p:childTnLst>
                          </p:cTn>
                        </p:par>
                        <p:par>
                          <p:cTn id="63" fill="hold">
                            <p:stCondLst>
                              <p:cond delay="7000"/>
                            </p:stCondLst>
                            <p:childTnLst>
                              <p:par>
                                <p:cTn id="64" presetID="2" presetClass="entr" presetSubtype="4" accel="50000" decel="50000" fill="hold" nodeType="afterEffect">
                                  <p:stCondLst>
                                    <p:cond delay="0"/>
                                  </p:stCondLst>
                                  <p:childTnLst>
                                    <p:set>
                                      <p:cBhvr>
                                        <p:cTn id="65" dur="1" fill="hold">
                                          <p:stCondLst>
                                            <p:cond delay="0"/>
                                          </p:stCondLst>
                                        </p:cTn>
                                        <p:tgtEl>
                                          <p:spTgt spid="100"/>
                                        </p:tgtEl>
                                        <p:attrNameLst>
                                          <p:attrName>style.visibility</p:attrName>
                                        </p:attrNameLst>
                                      </p:cBhvr>
                                      <p:to>
                                        <p:strVal val="visible"/>
                                      </p:to>
                                    </p:set>
                                    <p:anim calcmode="lin" valueType="num">
                                      <p:cBhvr additive="base">
                                        <p:cTn id="66" dur="500" fill="hold"/>
                                        <p:tgtEl>
                                          <p:spTgt spid="100"/>
                                        </p:tgtEl>
                                        <p:attrNameLst>
                                          <p:attrName>ppt_x</p:attrName>
                                        </p:attrNameLst>
                                      </p:cBhvr>
                                      <p:tavLst>
                                        <p:tav tm="0">
                                          <p:val>
                                            <p:strVal val="#ppt_x"/>
                                          </p:val>
                                        </p:tav>
                                        <p:tav tm="100000">
                                          <p:val>
                                            <p:strVal val="#ppt_x"/>
                                          </p:val>
                                        </p:tav>
                                      </p:tavLst>
                                    </p:anim>
                                    <p:anim calcmode="lin" valueType="num">
                                      <p:cBhvr additive="base">
                                        <p:cTn id="67" dur="500" fill="hold"/>
                                        <p:tgtEl>
                                          <p:spTgt spid="100"/>
                                        </p:tgtEl>
                                        <p:attrNameLst>
                                          <p:attrName>ppt_y</p:attrName>
                                        </p:attrNameLst>
                                      </p:cBhvr>
                                      <p:tavLst>
                                        <p:tav tm="0">
                                          <p:val>
                                            <p:strVal val="1+#ppt_h/2"/>
                                          </p:val>
                                        </p:tav>
                                        <p:tav tm="100000">
                                          <p:val>
                                            <p:strVal val="#ppt_y"/>
                                          </p:val>
                                        </p:tav>
                                      </p:tavLst>
                                    </p:anim>
                                  </p:childTnLst>
                                </p:cTn>
                              </p:par>
                            </p:childTnLst>
                          </p:cTn>
                        </p:par>
                        <p:par>
                          <p:cTn id="68" fill="hold">
                            <p:stCondLst>
                              <p:cond delay="7500"/>
                            </p:stCondLst>
                            <p:childTnLst>
                              <p:par>
                                <p:cTn id="69" presetID="12" presetClass="entr" presetSubtype="4" fill="hold" nodeType="afterEffect">
                                  <p:stCondLst>
                                    <p:cond delay="0"/>
                                  </p:stCondLst>
                                  <p:childTnLst>
                                    <p:set>
                                      <p:cBhvr>
                                        <p:cTn id="70" dur="1" fill="hold">
                                          <p:stCondLst>
                                            <p:cond delay="0"/>
                                          </p:stCondLst>
                                        </p:cTn>
                                        <p:tgtEl>
                                          <p:spTgt spid="117"/>
                                        </p:tgtEl>
                                        <p:attrNameLst>
                                          <p:attrName>style.visibility</p:attrName>
                                        </p:attrNameLst>
                                      </p:cBhvr>
                                      <p:to>
                                        <p:strVal val="visible"/>
                                      </p:to>
                                    </p:set>
                                    <p:animEffect transition="in" filter="slide(fromBottom)">
                                      <p:cBhvr>
                                        <p:cTn id="71" dur="500"/>
                                        <p:tgtEl>
                                          <p:spTgt spid="117"/>
                                        </p:tgtEl>
                                      </p:cBhvr>
                                    </p:animEffect>
                                  </p:childTnLst>
                                </p:cTn>
                              </p:par>
                            </p:childTnLst>
                          </p:cTn>
                        </p:par>
                        <p:par>
                          <p:cTn id="72" fill="hold">
                            <p:stCondLst>
                              <p:cond delay="8000"/>
                            </p:stCondLst>
                            <p:childTnLst>
                              <p:par>
                                <p:cTn id="73" presetID="1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slide(fromLeft)">
                                      <p:cBhvr>
                                        <p:cTn id="75" dur="500"/>
                                        <p:tgtEl>
                                          <p:spTgt spid="50"/>
                                        </p:tgtEl>
                                      </p:cBhvr>
                                    </p:animEffect>
                                  </p:childTnLst>
                                </p:cTn>
                              </p:par>
                            </p:childTnLst>
                          </p:cTn>
                        </p:par>
                        <p:par>
                          <p:cTn id="76" fill="hold">
                            <p:stCondLst>
                              <p:cond delay="8500"/>
                            </p:stCondLst>
                            <p:childTnLst>
                              <p:par>
                                <p:cTn id="77" presetID="12" presetClass="entr" presetSubtype="4"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slide(fromBottom)">
                                      <p:cBhvr>
                                        <p:cTn id="79" dur="500"/>
                                        <p:tgtEl>
                                          <p:spTgt spid="74"/>
                                        </p:tgtEl>
                                      </p:cBhvr>
                                    </p:animEffect>
                                  </p:childTnLst>
                                </p:cTn>
                              </p:par>
                            </p:childTnLst>
                          </p:cTn>
                        </p:par>
                        <p:par>
                          <p:cTn id="80" fill="hold">
                            <p:stCondLst>
                              <p:cond delay="9000"/>
                            </p:stCondLst>
                            <p:childTnLst>
                              <p:par>
                                <p:cTn id="81" presetID="2" presetClass="entr" presetSubtype="1" accel="50000" decel="50000" fill="hold" nodeType="after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0-#ppt_h/2"/>
                                          </p:val>
                                        </p:tav>
                                        <p:tav tm="100000">
                                          <p:val>
                                            <p:strVal val="#ppt_y"/>
                                          </p:val>
                                        </p:tav>
                                      </p:tavLst>
                                    </p:anim>
                                  </p:childTnLst>
                                </p:cTn>
                              </p:par>
                            </p:childTnLst>
                          </p:cTn>
                        </p:par>
                        <p:par>
                          <p:cTn id="85" fill="hold">
                            <p:stCondLst>
                              <p:cond delay="9500"/>
                            </p:stCondLst>
                            <p:childTnLst>
                              <p:par>
                                <p:cTn id="86" presetID="12" presetClass="entr" presetSubtype="4" fill="hold" nodeType="after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slide(fromBottom)">
                                      <p:cBhvr>
                                        <p:cTn id="8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71" grpId="0"/>
      <p:bldP spid="72" grpId="0"/>
      <p:bldP spid="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49485" y="0"/>
            <a:ext cx="5742516" cy="6858000"/>
          </a:xfrm>
          <a:prstGeom prst="rect">
            <a:avLst/>
          </a:prstGeom>
          <a:solidFill>
            <a:schemeClr val="tx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2400"/>
          </a:p>
        </p:txBody>
      </p:sp>
      <p:sp>
        <p:nvSpPr>
          <p:cNvPr id="3" name="椭圆 2"/>
          <p:cNvSpPr/>
          <p:nvPr/>
        </p:nvSpPr>
        <p:spPr>
          <a:xfrm>
            <a:off x="808567" y="984907"/>
            <a:ext cx="4887384" cy="4887384"/>
          </a:xfrm>
          <a:prstGeom prst="ellipse">
            <a:avLst/>
          </a:prstGeom>
          <a:solidFill>
            <a:schemeClr val="tx2">
              <a:alpha val="50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sz="2400">
              <a:solidFill>
                <a:schemeClr val="bg1"/>
              </a:solidFill>
            </a:endParaRPr>
          </a:p>
        </p:txBody>
      </p:sp>
      <p:cxnSp>
        <p:nvCxnSpPr>
          <p:cNvPr id="4" name="直线连接符 3"/>
          <p:cNvCxnSpPr/>
          <p:nvPr/>
        </p:nvCxnSpPr>
        <p:spPr>
          <a:xfrm>
            <a:off x="1265767" y="3222224"/>
            <a:ext cx="3972984" cy="0"/>
          </a:xfrm>
          <a:prstGeom prst="line">
            <a:avLst/>
          </a:prstGeom>
          <a:ln w="1270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5" name="文本框 4"/>
          <p:cNvSpPr txBox="1"/>
          <p:nvPr/>
        </p:nvSpPr>
        <p:spPr>
          <a:xfrm>
            <a:off x="1672339" y="1564873"/>
            <a:ext cx="3159839" cy="1569660"/>
          </a:xfrm>
          <a:prstGeom prst="rect">
            <a:avLst/>
          </a:prstGeom>
          <a:noFill/>
        </p:spPr>
        <p:txBody>
          <a:bodyPr wrap="none">
            <a:spAutoFit/>
          </a:bodyPr>
          <a:lstStyle/>
          <a:p>
            <a:pPr algn="ctr">
              <a:defRPr/>
            </a:pPr>
            <a:r>
              <a:rPr kumimoji="1" lang="zh-CN" altLang="en-US" sz="4800" b="1" dirty="0">
                <a:solidFill>
                  <a:schemeClr val="bg1"/>
                </a:solidFill>
                <a:effectLst>
                  <a:outerShdw blurRad="50800" dist="38100" dir="5400000" algn="t" rotWithShape="0">
                    <a:prstClr val="black">
                      <a:alpha val="40000"/>
                    </a:prstClr>
                  </a:outerShdw>
                </a:effectLst>
                <a:latin typeface="+mn-ea"/>
              </a:rPr>
              <a:t>目录</a:t>
            </a:r>
            <a:endParaRPr kumimoji="1" lang="en-US" altLang="zh-CN" sz="4800" b="1" dirty="0">
              <a:solidFill>
                <a:schemeClr val="bg1"/>
              </a:solidFill>
              <a:effectLst>
                <a:outerShdw blurRad="50800" dist="38100" dir="5400000" algn="t" rotWithShape="0">
                  <a:prstClr val="black">
                    <a:alpha val="40000"/>
                  </a:prstClr>
                </a:outerShdw>
              </a:effectLst>
              <a:latin typeface="+mn-ea"/>
            </a:endParaRPr>
          </a:p>
          <a:p>
            <a:pPr algn="ctr">
              <a:defRPr/>
            </a:pPr>
            <a:r>
              <a:rPr kumimoji="1" lang="en-US" altLang="zh-CN" sz="4800" b="1" dirty="0">
                <a:solidFill>
                  <a:schemeClr val="bg1"/>
                </a:solidFill>
                <a:effectLst>
                  <a:outerShdw blurRad="50800" dist="38100" dir="5400000" algn="t" rotWithShape="0">
                    <a:prstClr val="black">
                      <a:alpha val="40000"/>
                    </a:prstClr>
                  </a:outerShdw>
                </a:effectLst>
                <a:ea typeface="宋体"/>
              </a:rPr>
              <a:t>CONTENT</a:t>
            </a:r>
            <a:endParaRPr kumimoji="1" lang="zh-CN" altLang="en-US" sz="4800" b="1" dirty="0">
              <a:solidFill>
                <a:schemeClr val="bg1"/>
              </a:solidFill>
              <a:effectLst>
                <a:outerShdw blurRad="50800" dist="38100" dir="5400000" algn="t" rotWithShape="0">
                  <a:prstClr val="black">
                    <a:alpha val="40000"/>
                  </a:prstClr>
                </a:outerShdw>
              </a:effectLst>
              <a:ea typeface="宋体"/>
            </a:endParaRPr>
          </a:p>
        </p:txBody>
      </p:sp>
      <p:sp>
        <p:nvSpPr>
          <p:cNvPr id="6" name="文本框 5"/>
          <p:cNvSpPr txBox="1">
            <a:spLocks noChangeArrowheads="1"/>
          </p:cNvSpPr>
          <p:nvPr/>
        </p:nvSpPr>
        <p:spPr bwMode="auto">
          <a:xfrm>
            <a:off x="1265767" y="3325940"/>
            <a:ext cx="3972984" cy="1159035"/>
          </a:xfrm>
          <a:prstGeom prst="rect">
            <a:avLst/>
          </a:prstGeom>
          <a:noFill/>
          <a:ln w="9525">
            <a:noFill/>
            <a:miter lim="800000"/>
            <a:headEnd/>
            <a:tailEnd/>
          </a:ln>
        </p:spPr>
        <p:txBody>
          <a:bodyPr>
            <a:spAutoFit/>
          </a:bodyPr>
          <a:lstStyle/>
          <a:p>
            <a:pPr algn="ctr">
              <a:lnSpc>
                <a:spcPct val="130000"/>
              </a:lnSpc>
            </a:pPr>
            <a:r>
              <a:rPr lang="zh-CN" altLang="en-US" sz="1333" dirty="0">
                <a:solidFill>
                  <a:schemeClr val="bg1"/>
                </a:solidFill>
                <a:latin typeface="Century Gothic"/>
                <a:ea typeface="微软雅黑" pitchFamily="34" charset="-122"/>
              </a:rPr>
              <a:t>点击此处添加文本信息。</a:t>
            </a:r>
          </a:p>
          <a:p>
            <a:pPr algn="ctr">
              <a:lnSpc>
                <a:spcPct val="130000"/>
              </a:lnSpc>
            </a:pPr>
            <a:r>
              <a:rPr lang="zh-CN" altLang="en-US" sz="1333" dirty="0">
                <a:solidFill>
                  <a:schemeClr val="bg1"/>
                </a:solidFill>
                <a:latin typeface="Century Gothic"/>
                <a:ea typeface="微软雅黑" pitchFamily="34" charset="-122"/>
              </a:rPr>
              <a:t>标题数字等都可以通过点击和重新输入进行更改，顶部“开始”面板中可以对字体、字号、颜色、行距等进行修改。建议正文</a:t>
            </a:r>
            <a:r>
              <a:rPr lang="en-US" altLang="zh-CN" sz="1333" dirty="0">
                <a:solidFill>
                  <a:schemeClr val="bg1"/>
                </a:solidFill>
                <a:latin typeface="Century Gothic"/>
                <a:ea typeface="微软雅黑" pitchFamily="34" charset="-122"/>
              </a:rPr>
              <a:t>10</a:t>
            </a:r>
            <a:r>
              <a:rPr lang="zh-CN" altLang="en-US" sz="1333" dirty="0">
                <a:solidFill>
                  <a:schemeClr val="bg1"/>
                </a:solidFill>
                <a:latin typeface="Century Gothic"/>
                <a:ea typeface="微软雅黑" pitchFamily="34" charset="-122"/>
              </a:rPr>
              <a:t>号字，</a:t>
            </a:r>
            <a:r>
              <a:rPr lang="en-US" altLang="zh-CN" sz="1333" dirty="0">
                <a:solidFill>
                  <a:schemeClr val="bg1"/>
                </a:solidFill>
                <a:latin typeface="Century Gothic"/>
                <a:ea typeface="微软雅黑" pitchFamily="34" charset="-122"/>
              </a:rPr>
              <a:t>1.3</a:t>
            </a:r>
            <a:r>
              <a:rPr lang="zh-CN" altLang="en-US" sz="1333" dirty="0">
                <a:solidFill>
                  <a:schemeClr val="bg1"/>
                </a:solidFill>
                <a:latin typeface="Century Gothic"/>
                <a:ea typeface="微软雅黑" pitchFamily="34" charset="-122"/>
              </a:rPr>
              <a:t>倍字间距。</a:t>
            </a:r>
            <a:endParaRPr kumimoji="1" lang="zh-CN" altLang="en-US" sz="1333" dirty="0">
              <a:solidFill>
                <a:schemeClr val="bg1"/>
              </a:solidFill>
              <a:latin typeface="Century Gothic"/>
              <a:ea typeface="微软雅黑" pitchFamily="34" charset="-122"/>
            </a:endParaRPr>
          </a:p>
        </p:txBody>
      </p:sp>
      <p:grpSp>
        <p:nvGrpSpPr>
          <p:cNvPr id="7" name="组合 6"/>
          <p:cNvGrpSpPr/>
          <p:nvPr/>
        </p:nvGrpSpPr>
        <p:grpSpPr>
          <a:xfrm>
            <a:off x="7376585" y="1638957"/>
            <a:ext cx="4015316" cy="830997"/>
            <a:chOff x="5532438" y="1229218"/>
            <a:chExt cx="3011487" cy="623248"/>
          </a:xfrm>
        </p:grpSpPr>
        <p:sp>
          <p:nvSpPr>
            <p:cNvPr id="8" name="文本框 7"/>
            <p:cNvSpPr txBox="1">
              <a:spLocks noChangeArrowheads="1"/>
            </p:cNvSpPr>
            <p:nvPr/>
          </p:nvSpPr>
          <p:spPr bwMode="auto">
            <a:xfrm>
              <a:off x="6227763" y="1324468"/>
              <a:ext cx="2316162" cy="357309"/>
            </a:xfrm>
            <a:prstGeom prst="rect">
              <a:avLst/>
            </a:prstGeom>
            <a:noFill/>
            <a:ln w="9525">
              <a:noFill/>
              <a:miter lim="800000"/>
              <a:headEnd/>
              <a:tailEnd/>
            </a:ln>
          </p:spPr>
          <p:txBody>
            <a:bodyPr>
              <a:spAutoFit/>
            </a:bodyPr>
            <a:lstStyle/>
            <a:p>
              <a:pPr>
                <a:lnSpc>
                  <a:spcPct val="130000"/>
                </a:lnSpc>
              </a:pPr>
              <a:r>
                <a:rPr lang="en-US" altLang="zh-CN" sz="2133" b="1" dirty="0">
                  <a:solidFill>
                    <a:schemeClr val="bg1"/>
                  </a:solidFill>
                  <a:latin typeface="Century Gothic"/>
                  <a:ea typeface="微软雅黑" pitchFamily="34" charset="-122"/>
                </a:rPr>
                <a:t>PART</a:t>
              </a:r>
              <a:r>
                <a:rPr lang="zh-CN" altLang="en-US" sz="2133" b="1" dirty="0">
                  <a:solidFill>
                    <a:schemeClr val="bg1"/>
                  </a:solidFill>
                  <a:latin typeface="Century Gothic"/>
                  <a:ea typeface="微软雅黑" pitchFamily="34" charset="-122"/>
                </a:rPr>
                <a:t> </a:t>
              </a:r>
              <a:r>
                <a:rPr lang="en-US" altLang="zh-CN" sz="2133" b="1" dirty="0">
                  <a:solidFill>
                    <a:schemeClr val="bg1"/>
                  </a:solidFill>
                  <a:latin typeface="Century Gothic"/>
                  <a:ea typeface="微软雅黑" pitchFamily="34" charset="-122"/>
                </a:rPr>
                <a:t>ONE</a:t>
              </a:r>
              <a:r>
                <a:rPr lang="zh-CN" altLang="en-US" sz="2133" b="1" dirty="0">
                  <a:solidFill>
                    <a:schemeClr val="bg1"/>
                  </a:solidFill>
                  <a:latin typeface="Century Gothic"/>
                  <a:ea typeface="微软雅黑" pitchFamily="34" charset="-122"/>
                </a:rPr>
                <a:t>  添加标题</a:t>
              </a:r>
              <a:endParaRPr kumimoji="1" lang="zh-CN" altLang="en-US" sz="2133" b="1" dirty="0">
                <a:solidFill>
                  <a:schemeClr val="bg1"/>
                </a:solidFill>
                <a:latin typeface="Century Gothic"/>
                <a:ea typeface="微软雅黑" pitchFamily="34" charset="-122"/>
              </a:endParaRPr>
            </a:p>
          </p:txBody>
        </p:sp>
        <p:sp>
          <p:nvSpPr>
            <p:cNvPr id="9" name="文本框 8"/>
            <p:cNvSpPr txBox="1">
              <a:spLocks noChangeArrowheads="1"/>
            </p:cNvSpPr>
            <p:nvPr/>
          </p:nvSpPr>
          <p:spPr bwMode="auto">
            <a:xfrm>
              <a:off x="5532438" y="1229218"/>
              <a:ext cx="650659" cy="623248"/>
            </a:xfrm>
            <a:prstGeom prst="rect">
              <a:avLst/>
            </a:prstGeom>
            <a:noFill/>
            <a:ln w="9525">
              <a:noFill/>
              <a:miter lim="800000"/>
              <a:headEnd/>
              <a:tailEnd/>
            </a:ln>
          </p:spPr>
          <p:txBody>
            <a:bodyPr wrap="none">
              <a:spAutoFit/>
            </a:bodyPr>
            <a:lstStyle/>
            <a:p>
              <a:r>
                <a:rPr kumimoji="1" lang="en-US" altLang="zh-CN" sz="4800" dirty="0">
                  <a:solidFill>
                    <a:schemeClr val="bg1"/>
                  </a:solidFill>
                  <a:latin typeface="Century Gothic"/>
                  <a:ea typeface="微软雅黑" pitchFamily="34" charset="-122"/>
                </a:rPr>
                <a:t>01</a:t>
              </a:r>
              <a:endParaRPr kumimoji="1" lang="zh-CN" altLang="en-US" sz="4800" dirty="0">
                <a:solidFill>
                  <a:schemeClr val="bg1"/>
                </a:solidFill>
                <a:latin typeface="Century Gothic"/>
                <a:ea typeface="微软雅黑" pitchFamily="34" charset="-122"/>
              </a:endParaRPr>
            </a:p>
          </p:txBody>
        </p:sp>
      </p:grpSp>
      <p:grpSp>
        <p:nvGrpSpPr>
          <p:cNvPr id="10" name="组合 9"/>
          <p:cNvGrpSpPr/>
          <p:nvPr/>
        </p:nvGrpSpPr>
        <p:grpSpPr>
          <a:xfrm>
            <a:off x="7376585" y="2506790"/>
            <a:ext cx="4015316" cy="830997"/>
            <a:chOff x="5532438" y="1880093"/>
            <a:chExt cx="3011487" cy="623248"/>
          </a:xfrm>
        </p:grpSpPr>
        <p:sp>
          <p:nvSpPr>
            <p:cNvPr id="11" name="文本框 10"/>
            <p:cNvSpPr txBox="1">
              <a:spLocks noChangeArrowheads="1"/>
            </p:cNvSpPr>
            <p:nvPr/>
          </p:nvSpPr>
          <p:spPr bwMode="auto">
            <a:xfrm>
              <a:off x="6227763" y="1973755"/>
              <a:ext cx="2316162" cy="357309"/>
            </a:xfrm>
            <a:prstGeom prst="rect">
              <a:avLst/>
            </a:prstGeom>
            <a:noFill/>
            <a:ln w="9525">
              <a:noFill/>
              <a:miter lim="800000"/>
              <a:headEnd/>
              <a:tailEnd/>
            </a:ln>
          </p:spPr>
          <p:txBody>
            <a:bodyPr>
              <a:spAutoFit/>
            </a:bodyPr>
            <a:lstStyle/>
            <a:p>
              <a:pPr>
                <a:lnSpc>
                  <a:spcPct val="130000"/>
                </a:lnSpc>
              </a:pPr>
              <a:r>
                <a:rPr lang="en-US" altLang="zh-CN" sz="2133" b="1" dirty="0">
                  <a:solidFill>
                    <a:schemeClr val="bg1"/>
                  </a:solidFill>
                  <a:latin typeface="Century Gothic"/>
                  <a:ea typeface="微软雅黑" pitchFamily="34" charset="-122"/>
                </a:rPr>
                <a:t>PART</a:t>
              </a:r>
              <a:r>
                <a:rPr lang="zh-CN" altLang="en-US" sz="2133" b="1" dirty="0">
                  <a:solidFill>
                    <a:schemeClr val="bg1"/>
                  </a:solidFill>
                  <a:latin typeface="Century Gothic"/>
                  <a:ea typeface="微软雅黑" pitchFamily="34" charset="-122"/>
                </a:rPr>
                <a:t> </a:t>
              </a:r>
              <a:r>
                <a:rPr lang="en-US" altLang="zh-CN" sz="2133" b="1" dirty="0">
                  <a:solidFill>
                    <a:schemeClr val="bg1"/>
                  </a:solidFill>
                  <a:latin typeface="Century Gothic"/>
                  <a:ea typeface="微软雅黑" pitchFamily="34" charset="-122"/>
                </a:rPr>
                <a:t>TWO  </a:t>
              </a:r>
              <a:r>
                <a:rPr lang="zh-CN" altLang="en-US" sz="2133" b="1" dirty="0">
                  <a:solidFill>
                    <a:schemeClr val="bg1"/>
                  </a:solidFill>
                  <a:latin typeface="Century Gothic"/>
                  <a:ea typeface="微软雅黑" pitchFamily="34" charset="-122"/>
                </a:rPr>
                <a:t>添加标题</a:t>
              </a:r>
              <a:endParaRPr kumimoji="1" lang="zh-CN" altLang="en-US" sz="2133" b="1" dirty="0">
                <a:solidFill>
                  <a:schemeClr val="bg1"/>
                </a:solidFill>
                <a:latin typeface="Century Gothic"/>
                <a:ea typeface="微软雅黑" pitchFamily="34" charset="-122"/>
              </a:endParaRPr>
            </a:p>
          </p:txBody>
        </p:sp>
        <p:sp>
          <p:nvSpPr>
            <p:cNvPr id="12" name="文本框 11"/>
            <p:cNvSpPr txBox="1">
              <a:spLocks noChangeArrowheads="1"/>
            </p:cNvSpPr>
            <p:nvPr/>
          </p:nvSpPr>
          <p:spPr bwMode="auto">
            <a:xfrm>
              <a:off x="5532438" y="1880093"/>
              <a:ext cx="650659" cy="623248"/>
            </a:xfrm>
            <a:prstGeom prst="rect">
              <a:avLst/>
            </a:prstGeom>
            <a:noFill/>
            <a:ln w="9525">
              <a:noFill/>
              <a:miter lim="800000"/>
              <a:headEnd/>
              <a:tailEnd/>
            </a:ln>
          </p:spPr>
          <p:txBody>
            <a:bodyPr wrap="none">
              <a:spAutoFit/>
            </a:bodyPr>
            <a:lstStyle/>
            <a:p>
              <a:r>
                <a:rPr kumimoji="1" lang="en-US" altLang="zh-CN" sz="4800">
                  <a:solidFill>
                    <a:schemeClr val="bg1"/>
                  </a:solidFill>
                  <a:latin typeface="Century Gothic"/>
                  <a:ea typeface="微软雅黑" pitchFamily="34" charset="-122"/>
                </a:rPr>
                <a:t>02</a:t>
              </a:r>
              <a:endParaRPr kumimoji="1" lang="zh-CN" altLang="en-US" sz="4800">
                <a:solidFill>
                  <a:schemeClr val="bg1"/>
                </a:solidFill>
                <a:latin typeface="Century Gothic"/>
                <a:ea typeface="微软雅黑" pitchFamily="34" charset="-122"/>
              </a:endParaRPr>
            </a:p>
          </p:txBody>
        </p:sp>
      </p:grpSp>
      <p:grpSp>
        <p:nvGrpSpPr>
          <p:cNvPr id="13" name="组合 12"/>
          <p:cNvGrpSpPr/>
          <p:nvPr/>
        </p:nvGrpSpPr>
        <p:grpSpPr>
          <a:xfrm>
            <a:off x="7376585" y="3374623"/>
            <a:ext cx="4015316" cy="830997"/>
            <a:chOff x="5532438" y="2530968"/>
            <a:chExt cx="3011487" cy="623248"/>
          </a:xfrm>
        </p:grpSpPr>
        <p:sp>
          <p:nvSpPr>
            <p:cNvPr id="14" name="文本框 13"/>
            <p:cNvSpPr txBox="1">
              <a:spLocks noChangeArrowheads="1"/>
            </p:cNvSpPr>
            <p:nvPr/>
          </p:nvSpPr>
          <p:spPr bwMode="auto">
            <a:xfrm>
              <a:off x="6227763" y="2624630"/>
              <a:ext cx="2316162" cy="357309"/>
            </a:xfrm>
            <a:prstGeom prst="rect">
              <a:avLst/>
            </a:prstGeom>
            <a:noFill/>
            <a:ln w="9525">
              <a:noFill/>
              <a:miter lim="800000"/>
              <a:headEnd/>
              <a:tailEnd/>
            </a:ln>
          </p:spPr>
          <p:txBody>
            <a:bodyPr>
              <a:spAutoFit/>
            </a:bodyPr>
            <a:lstStyle/>
            <a:p>
              <a:pPr>
                <a:lnSpc>
                  <a:spcPct val="130000"/>
                </a:lnSpc>
              </a:pPr>
              <a:r>
                <a:rPr lang="en-US" altLang="zh-CN" sz="2133" b="1" dirty="0">
                  <a:solidFill>
                    <a:schemeClr val="bg1"/>
                  </a:solidFill>
                  <a:latin typeface="Century Gothic"/>
                  <a:ea typeface="微软雅黑" pitchFamily="34" charset="-122"/>
                </a:rPr>
                <a:t>PART</a:t>
              </a:r>
              <a:r>
                <a:rPr lang="zh-CN" altLang="en-US" sz="2133" b="1" dirty="0">
                  <a:solidFill>
                    <a:schemeClr val="bg1"/>
                  </a:solidFill>
                  <a:latin typeface="Century Gothic"/>
                  <a:ea typeface="微软雅黑" pitchFamily="34" charset="-122"/>
                </a:rPr>
                <a:t> </a:t>
              </a:r>
              <a:r>
                <a:rPr lang="en-US" altLang="zh-CN" sz="2133" b="1" dirty="0">
                  <a:solidFill>
                    <a:schemeClr val="bg1"/>
                  </a:solidFill>
                  <a:latin typeface="Century Gothic"/>
                  <a:ea typeface="微软雅黑" pitchFamily="34" charset="-122"/>
                </a:rPr>
                <a:t>THREE  </a:t>
              </a:r>
              <a:r>
                <a:rPr lang="zh-CN" altLang="en-US" sz="2133" b="1" dirty="0">
                  <a:solidFill>
                    <a:schemeClr val="bg1"/>
                  </a:solidFill>
                  <a:latin typeface="Century Gothic"/>
                  <a:ea typeface="微软雅黑" pitchFamily="34" charset="-122"/>
                </a:rPr>
                <a:t>添加标题</a:t>
              </a:r>
              <a:endParaRPr kumimoji="1" lang="zh-CN" altLang="en-US" sz="2133" b="1" dirty="0">
                <a:solidFill>
                  <a:schemeClr val="bg1"/>
                </a:solidFill>
                <a:latin typeface="Century Gothic"/>
                <a:ea typeface="微软雅黑" pitchFamily="34" charset="-122"/>
              </a:endParaRPr>
            </a:p>
          </p:txBody>
        </p:sp>
        <p:sp>
          <p:nvSpPr>
            <p:cNvPr id="15" name="文本框 14"/>
            <p:cNvSpPr txBox="1">
              <a:spLocks noChangeArrowheads="1"/>
            </p:cNvSpPr>
            <p:nvPr/>
          </p:nvSpPr>
          <p:spPr bwMode="auto">
            <a:xfrm>
              <a:off x="5532438" y="2530968"/>
              <a:ext cx="650659" cy="623248"/>
            </a:xfrm>
            <a:prstGeom prst="rect">
              <a:avLst/>
            </a:prstGeom>
            <a:noFill/>
            <a:ln w="9525">
              <a:noFill/>
              <a:miter lim="800000"/>
              <a:headEnd/>
              <a:tailEnd/>
            </a:ln>
          </p:spPr>
          <p:txBody>
            <a:bodyPr wrap="none">
              <a:spAutoFit/>
            </a:bodyPr>
            <a:lstStyle/>
            <a:p>
              <a:r>
                <a:rPr kumimoji="1" lang="en-US" altLang="zh-CN" sz="4800">
                  <a:solidFill>
                    <a:schemeClr val="bg1"/>
                  </a:solidFill>
                  <a:latin typeface="Century Gothic"/>
                  <a:ea typeface="微软雅黑" pitchFamily="34" charset="-122"/>
                </a:rPr>
                <a:t>03</a:t>
              </a:r>
              <a:endParaRPr kumimoji="1" lang="zh-CN" altLang="en-US" sz="4800">
                <a:solidFill>
                  <a:schemeClr val="bg1"/>
                </a:solidFill>
                <a:latin typeface="Century Gothic"/>
                <a:ea typeface="微软雅黑" pitchFamily="34" charset="-122"/>
              </a:endParaRPr>
            </a:p>
          </p:txBody>
        </p:sp>
      </p:grpSp>
      <p:grpSp>
        <p:nvGrpSpPr>
          <p:cNvPr id="16" name="组合 15"/>
          <p:cNvGrpSpPr/>
          <p:nvPr/>
        </p:nvGrpSpPr>
        <p:grpSpPr>
          <a:xfrm>
            <a:off x="7376585" y="4240339"/>
            <a:ext cx="4015316" cy="830997"/>
            <a:chOff x="5532438" y="3180255"/>
            <a:chExt cx="3011487" cy="623248"/>
          </a:xfrm>
        </p:grpSpPr>
        <p:sp>
          <p:nvSpPr>
            <p:cNvPr id="17" name="文本框 16"/>
            <p:cNvSpPr txBox="1">
              <a:spLocks noChangeArrowheads="1"/>
            </p:cNvSpPr>
            <p:nvPr/>
          </p:nvSpPr>
          <p:spPr bwMode="auto">
            <a:xfrm>
              <a:off x="6227763" y="3275505"/>
              <a:ext cx="2316162" cy="357309"/>
            </a:xfrm>
            <a:prstGeom prst="rect">
              <a:avLst/>
            </a:prstGeom>
            <a:noFill/>
            <a:ln w="9525">
              <a:noFill/>
              <a:miter lim="800000"/>
              <a:headEnd/>
              <a:tailEnd/>
            </a:ln>
          </p:spPr>
          <p:txBody>
            <a:bodyPr>
              <a:spAutoFit/>
            </a:bodyPr>
            <a:lstStyle/>
            <a:p>
              <a:pPr>
                <a:lnSpc>
                  <a:spcPct val="130000"/>
                </a:lnSpc>
              </a:pPr>
              <a:r>
                <a:rPr lang="en-US" altLang="zh-CN" sz="2133" b="1" dirty="0">
                  <a:solidFill>
                    <a:schemeClr val="bg1"/>
                  </a:solidFill>
                  <a:latin typeface="Century Gothic"/>
                  <a:ea typeface="微软雅黑" pitchFamily="34" charset="-122"/>
                </a:rPr>
                <a:t>PART</a:t>
              </a:r>
              <a:r>
                <a:rPr lang="zh-CN" altLang="en-US" sz="2133" b="1" dirty="0">
                  <a:solidFill>
                    <a:schemeClr val="bg1"/>
                  </a:solidFill>
                  <a:latin typeface="Century Gothic"/>
                  <a:ea typeface="微软雅黑" pitchFamily="34" charset="-122"/>
                </a:rPr>
                <a:t> </a:t>
              </a:r>
              <a:r>
                <a:rPr lang="en-US" altLang="zh-CN" sz="2133" b="1" dirty="0">
                  <a:solidFill>
                    <a:schemeClr val="bg1"/>
                  </a:solidFill>
                  <a:latin typeface="Century Gothic"/>
                  <a:ea typeface="微软雅黑" pitchFamily="34" charset="-122"/>
                </a:rPr>
                <a:t>FOUR  </a:t>
              </a:r>
              <a:r>
                <a:rPr lang="zh-CN" altLang="en-US" sz="2133" b="1" dirty="0">
                  <a:solidFill>
                    <a:schemeClr val="bg1"/>
                  </a:solidFill>
                  <a:latin typeface="Century Gothic"/>
                  <a:ea typeface="微软雅黑" pitchFamily="34" charset="-122"/>
                </a:rPr>
                <a:t>添加标题</a:t>
              </a:r>
              <a:endParaRPr kumimoji="1" lang="zh-CN" altLang="en-US" sz="2133" b="1" dirty="0">
                <a:solidFill>
                  <a:schemeClr val="bg1"/>
                </a:solidFill>
                <a:latin typeface="Century Gothic"/>
                <a:ea typeface="微软雅黑" pitchFamily="34" charset="-122"/>
              </a:endParaRPr>
            </a:p>
          </p:txBody>
        </p:sp>
        <p:sp>
          <p:nvSpPr>
            <p:cNvPr id="18" name="文本框 17"/>
            <p:cNvSpPr txBox="1">
              <a:spLocks noChangeArrowheads="1"/>
            </p:cNvSpPr>
            <p:nvPr/>
          </p:nvSpPr>
          <p:spPr bwMode="auto">
            <a:xfrm>
              <a:off x="5532438" y="3180255"/>
              <a:ext cx="650659" cy="623248"/>
            </a:xfrm>
            <a:prstGeom prst="rect">
              <a:avLst/>
            </a:prstGeom>
            <a:noFill/>
            <a:ln w="9525">
              <a:noFill/>
              <a:miter lim="800000"/>
              <a:headEnd/>
              <a:tailEnd/>
            </a:ln>
          </p:spPr>
          <p:txBody>
            <a:bodyPr wrap="none">
              <a:spAutoFit/>
            </a:bodyPr>
            <a:lstStyle/>
            <a:p>
              <a:r>
                <a:rPr kumimoji="1" lang="en-US" altLang="zh-CN" sz="4800">
                  <a:solidFill>
                    <a:schemeClr val="bg1"/>
                  </a:solidFill>
                  <a:latin typeface="Century Gothic"/>
                  <a:ea typeface="微软雅黑" pitchFamily="34" charset="-122"/>
                </a:rPr>
                <a:t>04</a:t>
              </a:r>
              <a:endParaRPr kumimoji="1" lang="zh-CN" altLang="en-US" sz="4800">
                <a:solidFill>
                  <a:schemeClr val="bg1"/>
                </a:solidFill>
                <a:latin typeface="Century Gothic"/>
                <a:ea typeface="微软雅黑" pitchFamily="34" charset="-122"/>
              </a:endParaRPr>
            </a:p>
          </p:txBody>
        </p:sp>
      </p:grpSp>
    </p:spTree>
    <p:extLst>
      <p:ext uri="{BB962C8B-B14F-4D97-AF65-F5344CB8AC3E}">
        <p14:creationId xmlns:p14="http://schemas.microsoft.com/office/powerpoint/2010/main" val="151464307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right)">
                                      <p:cBhvr>
                                        <p:cTn id="31" dur="500"/>
                                        <p:tgtEl>
                                          <p:spTgt spid="2"/>
                                        </p:tgtEl>
                                      </p:cBhvr>
                                    </p:animEffect>
                                  </p:childTnLst>
                                </p:cTn>
                              </p:par>
                            </p:childTnLst>
                          </p:cTn>
                        </p:par>
                        <p:par>
                          <p:cTn id="32" fill="hold">
                            <p:stCondLst>
                              <p:cond delay="500"/>
                            </p:stCondLst>
                            <p:childTnLst>
                              <p:par>
                                <p:cTn id="33" presetID="2" presetClass="entr" presetSubtype="2" decel="10000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1+#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1035440" y="5403770"/>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109" name="Straight Connector 108"/>
          <p:cNvCxnSpPr/>
          <p:nvPr/>
        </p:nvCxnSpPr>
        <p:spPr>
          <a:xfrm>
            <a:off x="1043634" y="5279573"/>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2" name="Block Arc 51"/>
          <p:cNvSpPr/>
          <p:nvPr/>
        </p:nvSpPr>
        <p:spPr>
          <a:xfrm>
            <a:off x="1234977" y="2133134"/>
            <a:ext cx="2217290" cy="2217579"/>
          </a:xfrm>
          <a:prstGeom prst="blockArc">
            <a:avLst>
              <a:gd name="adj1" fmla="val 10800000"/>
              <a:gd name="adj2" fmla="val 3"/>
              <a:gd name="adj3" fmla="val 1529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53" name="Block Arc 52"/>
          <p:cNvSpPr/>
          <p:nvPr/>
        </p:nvSpPr>
        <p:spPr>
          <a:xfrm rot="10800000">
            <a:off x="3110217" y="2130252"/>
            <a:ext cx="2217290" cy="2217579"/>
          </a:xfrm>
          <a:prstGeom prst="blockArc">
            <a:avLst>
              <a:gd name="adj1" fmla="val 10800000"/>
              <a:gd name="adj2" fmla="val 3"/>
              <a:gd name="adj3" fmla="val 15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54" name="Block Arc 53"/>
          <p:cNvSpPr/>
          <p:nvPr/>
        </p:nvSpPr>
        <p:spPr>
          <a:xfrm>
            <a:off x="4987405" y="2133134"/>
            <a:ext cx="2217290" cy="2217579"/>
          </a:xfrm>
          <a:prstGeom prst="blockArc">
            <a:avLst>
              <a:gd name="adj1" fmla="val 10800000"/>
              <a:gd name="adj2" fmla="val 3"/>
              <a:gd name="adj3" fmla="val 152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55" name="Block Arc 54"/>
          <p:cNvSpPr/>
          <p:nvPr/>
        </p:nvSpPr>
        <p:spPr>
          <a:xfrm rot="10800000">
            <a:off x="6862646" y="2130252"/>
            <a:ext cx="2217290" cy="2217579"/>
          </a:xfrm>
          <a:prstGeom prst="blockArc">
            <a:avLst>
              <a:gd name="adj1" fmla="val 10800000"/>
              <a:gd name="adj2" fmla="val 3"/>
              <a:gd name="adj3" fmla="val 152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56" name="Block Arc 55"/>
          <p:cNvSpPr/>
          <p:nvPr/>
        </p:nvSpPr>
        <p:spPr>
          <a:xfrm>
            <a:off x="8739735" y="2133134"/>
            <a:ext cx="2217290" cy="2217579"/>
          </a:xfrm>
          <a:prstGeom prst="blockArc">
            <a:avLst>
              <a:gd name="adj1" fmla="val 10800000"/>
              <a:gd name="adj2" fmla="val 3"/>
              <a:gd name="adj3" fmla="val 1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solidFill>
                <a:schemeClr val="tx1"/>
              </a:solidFill>
              <a:latin typeface="+mn-ea"/>
            </a:endParaRPr>
          </a:p>
        </p:txBody>
      </p:sp>
      <p:sp>
        <p:nvSpPr>
          <p:cNvPr id="63" name="Freeform 62"/>
          <p:cNvSpPr/>
          <p:nvPr/>
        </p:nvSpPr>
        <p:spPr>
          <a:xfrm>
            <a:off x="1703894" y="2619976"/>
            <a:ext cx="1288536"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5215">
              <a:lnSpc>
                <a:spcPct val="90000"/>
              </a:lnSpc>
              <a:spcBef>
                <a:spcPct val="0"/>
              </a:spcBef>
              <a:spcAft>
                <a:spcPct val="35000"/>
              </a:spcAft>
            </a:pPr>
            <a:endParaRPr lang="en-US" sz="4800" dirty="0">
              <a:latin typeface="+mn-ea"/>
            </a:endParaRPr>
          </a:p>
        </p:txBody>
      </p:sp>
      <p:sp>
        <p:nvSpPr>
          <p:cNvPr id="64" name="Freeform 63"/>
          <p:cNvSpPr/>
          <p:nvPr/>
        </p:nvSpPr>
        <p:spPr>
          <a:xfrm>
            <a:off x="3583669" y="2619976"/>
            <a:ext cx="1288536"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5215">
              <a:lnSpc>
                <a:spcPct val="90000"/>
              </a:lnSpc>
              <a:spcBef>
                <a:spcPct val="0"/>
              </a:spcBef>
              <a:spcAft>
                <a:spcPct val="35000"/>
              </a:spcAft>
            </a:pPr>
            <a:endParaRPr lang="en-US" sz="4800" dirty="0">
              <a:latin typeface="+mn-ea"/>
            </a:endParaRPr>
          </a:p>
        </p:txBody>
      </p:sp>
      <p:sp>
        <p:nvSpPr>
          <p:cNvPr id="65" name="Freeform 64"/>
          <p:cNvSpPr/>
          <p:nvPr/>
        </p:nvSpPr>
        <p:spPr>
          <a:xfrm>
            <a:off x="5463444" y="2619976"/>
            <a:ext cx="1288536"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5215">
              <a:lnSpc>
                <a:spcPct val="90000"/>
              </a:lnSpc>
              <a:spcBef>
                <a:spcPct val="0"/>
              </a:spcBef>
              <a:spcAft>
                <a:spcPct val="35000"/>
              </a:spcAft>
            </a:pPr>
            <a:endParaRPr lang="en-US" sz="4800" dirty="0">
              <a:latin typeface="+mn-ea"/>
            </a:endParaRPr>
          </a:p>
        </p:txBody>
      </p:sp>
      <p:sp>
        <p:nvSpPr>
          <p:cNvPr id="66" name="Freeform 65"/>
          <p:cNvSpPr/>
          <p:nvPr/>
        </p:nvSpPr>
        <p:spPr>
          <a:xfrm>
            <a:off x="7343220" y="2619976"/>
            <a:ext cx="1288536"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5215">
              <a:lnSpc>
                <a:spcPct val="90000"/>
              </a:lnSpc>
              <a:spcBef>
                <a:spcPct val="0"/>
              </a:spcBef>
              <a:spcAft>
                <a:spcPct val="35000"/>
              </a:spcAft>
            </a:pPr>
            <a:endParaRPr lang="en-US" sz="4800" dirty="0">
              <a:solidFill>
                <a:schemeClr val="bg1"/>
              </a:solidFill>
              <a:latin typeface="+mn-ea"/>
            </a:endParaRPr>
          </a:p>
        </p:txBody>
      </p:sp>
      <p:sp>
        <p:nvSpPr>
          <p:cNvPr id="67" name="Freeform 66"/>
          <p:cNvSpPr/>
          <p:nvPr/>
        </p:nvSpPr>
        <p:spPr>
          <a:xfrm>
            <a:off x="9222996" y="2619976"/>
            <a:ext cx="1288536" cy="1288704"/>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16" tIns="243816" rIns="210656" bIns="210656" numCol="1" spcCol="1693" anchor="ctr" anchorCtr="0">
            <a:noAutofit/>
          </a:bodyPr>
          <a:lstStyle/>
          <a:p>
            <a:pPr algn="ctr" defTabSz="1185215">
              <a:lnSpc>
                <a:spcPct val="90000"/>
              </a:lnSpc>
              <a:spcBef>
                <a:spcPct val="0"/>
              </a:spcBef>
              <a:spcAft>
                <a:spcPct val="35000"/>
              </a:spcAft>
            </a:pPr>
            <a:endParaRPr lang="en-US" sz="4800" dirty="0">
              <a:latin typeface="+mn-ea"/>
            </a:endParaRPr>
          </a:p>
        </p:txBody>
      </p:sp>
      <p:sp>
        <p:nvSpPr>
          <p:cNvPr id="76" name="TextBox 75"/>
          <p:cNvSpPr txBox="1"/>
          <p:nvPr/>
        </p:nvSpPr>
        <p:spPr>
          <a:xfrm>
            <a:off x="2051314" y="4160648"/>
            <a:ext cx="538610"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tx2">
                    <a:lumMod val="75000"/>
                  </a:schemeClr>
                </a:solidFill>
                <a:latin typeface="+mn-ea"/>
              </a:rPr>
              <a:t>2012</a:t>
            </a:r>
          </a:p>
        </p:txBody>
      </p:sp>
      <p:sp>
        <p:nvSpPr>
          <p:cNvPr id="78" name="TextBox 77"/>
          <p:cNvSpPr txBox="1"/>
          <p:nvPr/>
        </p:nvSpPr>
        <p:spPr>
          <a:xfrm>
            <a:off x="3922915" y="2206900"/>
            <a:ext cx="538610"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4"/>
                </a:solidFill>
                <a:latin typeface="+mn-ea"/>
              </a:rPr>
              <a:t>2013</a:t>
            </a:r>
          </a:p>
        </p:txBody>
      </p:sp>
      <p:sp>
        <p:nvSpPr>
          <p:cNvPr id="79" name="TextBox 78"/>
          <p:cNvSpPr txBox="1"/>
          <p:nvPr/>
        </p:nvSpPr>
        <p:spPr>
          <a:xfrm>
            <a:off x="5857235" y="4160648"/>
            <a:ext cx="538610"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1"/>
                </a:solidFill>
                <a:latin typeface="+mn-ea"/>
              </a:rPr>
              <a:t>2014</a:t>
            </a:r>
          </a:p>
        </p:txBody>
      </p:sp>
      <p:sp>
        <p:nvSpPr>
          <p:cNvPr id="82" name="TextBox 81"/>
          <p:cNvSpPr txBox="1"/>
          <p:nvPr/>
        </p:nvSpPr>
        <p:spPr>
          <a:xfrm>
            <a:off x="7708887" y="2206900"/>
            <a:ext cx="538610"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3"/>
                </a:solidFill>
                <a:latin typeface="+mn-ea"/>
              </a:rPr>
              <a:t>2015</a:t>
            </a:r>
          </a:p>
        </p:txBody>
      </p:sp>
      <p:sp>
        <p:nvSpPr>
          <p:cNvPr id="83" name="TextBox 82"/>
          <p:cNvSpPr txBox="1"/>
          <p:nvPr/>
        </p:nvSpPr>
        <p:spPr>
          <a:xfrm>
            <a:off x="9628871" y="4160648"/>
            <a:ext cx="538610" cy="276999"/>
          </a:xfrm>
          <a:prstGeom prst="rect">
            <a:avLst/>
          </a:prstGeom>
          <a:noFill/>
        </p:spPr>
        <p:txBody>
          <a:bodyPr wrap="none" lIns="0" tIns="0" rIns="0" bIns="0" rtlCol="0" anchor="ctr">
            <a:spAutoFit/>
          </a:bodyPr>
          <a:lstStyle/>
          <a:p>
            <a:pPr algn="ctr" defTabSz="1219078">
              <a:spcBef>
                <a:spcPct val="20000"/>
              </a:spcBef>
              <a:defRPr/>
            </a:pPr>
            <a:r>
              <a:rPr lang="en-US" dirty="0">
                <a:solidFill>
                  <a:schemeClr val="accent2"/>
                </a:solidFill>
                <a:latin typeface="+mn-ea"/>
              </a:rPr>
              <a:t>2016</a:t>
            </a:r>
          </a:p>
        </p:txBody>
      </p:sp>
      <p:grpSp>
        <p:nvGrpSpPr>
          <p:cNvPr id="86" name="Group 88"/>
          <p:cNvGrpSpPr/>
          <p:nvPr/>
        </p:nvGrpSpPr>
        <p:grpSpPr>
          <a:xfrm>
            <a:off x="1334442" y="1400691"/>
            <a:ext cx="2095629" cy="645743"/>
            <a:chOff x="805797" y="661615"/>
            <a:chExt cx="1155277" cy="263203"/>
          </a:xfrm>
        </p:grpSpPr>
        <p:sp>
          <p:nvSpPr>
            <p:cNvPr id="87" name="TextBox 86"/>
            <p:cNvSpPr txBox="1"/>
            <p:nvPr/>
          </p:nvSpPr>
          <p:spPr>
            <a:xfrm>
              <a:off x="1171347" y="661615"/>
              <a:ext cx="452456"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90" name="TextBox 89"/>
            <p:cNvSpPr txBox="1"/>
            <p:nvPr/>
          </p:nvSpPr>
          <p:spPr>
            <a:xfrm>
              <a:off x="805797" y="757552"/>
              <a:ext cx="1155277" cy="167266"/>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单击此处添加副标题或详细文本描述</a:t>
              </a:r>
              <a:endParaRPr lang="en-US" sz="1300" dirty="0">
                <a:solidFill>
                  <a:schemeClr val="tx1">
                    <a:lumMod val="65000"/>
                    <a:lumOff val="35000"/>
                  </a:schemeClr>
                </a:solidFill>
                <a:latin typeface="+mn-ea"/>
              </a:endParaRPr>
            </a:p>
          </p:txBody>
        </p:sp>
      </p:grpSp>
      <p:grpSp>
        <p:nvGrpSpPr>
          <p:cNvPr id="93" name="Group 88"/>
          <p:cNvGrpSpPr/>
          <p:nvPr/>
        </p:nvGrpSpPr>
        <p:grpSpPr>
          <a:xfrm>
            <a:off x="3178797" y="4401420"/>
            <a:ext cx="2095629" cy="645743"/>
            <a:chOff x="805797" y="661615"/>
            <a:chExt cx="1155277" cy="263203"/>
          </a:xfrm>
        </p:grpSpPr>
        <p:sp>
          <p:nvSpPr>
            <p:cNvPr id="94" name="TextBox 93"/>
            <p:cNvSpPr txBox="1"/>
            <p:nvPr/>
          </p:nvSpPr>
          <p:spPr>
            <a:xfrm>
              <a:off x="1171347" y="661615"/>
              <a:ext cx="452456"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98" name="TextBox 97"/>
            <p:cNvSpPr txBox="1"/>
            <p:nvPr/>
          </p:nvSpPr>
          <p:spPr>
            <a:xfrm>
              <a:off x="805797" y="757552"/>
              <a:ext cx="1155277" cy="167266"/>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单击此处添加副标题或详细文本描述</a:t>
              </a:r>
              <a:endParaRPr lang="en-US" sz="1300" dirty="0">
                <a:solidFill>
                  <a:schemeClr val="tx1">
                    <a:lumMod val="65000"/>
                    <a:lumOff val="35000"/>
                  </a:schemeClr>
                </a:solidFill>
                <a:latin typeface="+mn-ea"/>
              </a:endParaRPr>
            </a:p>
          </p:txBody>
        </p:sp>
      </p:grpSp>
      <p:grpSp>
        <p:nvGrpSpPr>
          <p:cNvPr id="99" name="Group 88"/>
          <p:cNvGrpSpPr/>
          <p:nvPr/>
        </p:nvGrpSpPr>
        <p:grpSpPr>
          <a:xfrm>
            <a:off x="5109067" y="1400691"/>
            <a:ext cx="2095629" cy="645743"/>
            <a:chOff x="805797" y="661615"/>
            <a:chExt cx="1155277" cy="263203"/>
          </a:xfrm>
        </p:grpSpPr>
        <p:sp>
          <p:nvSpPr>
            <p:cNvPr id="100" name="TextBox 99"/>
            <p:cNvSpPr txBox="1"/>
            <p:nvPr/>
          </p:nvSpPr>
          <p:spPr>
            <a:xfrm>
              <a:off x="1171347" y="661615"/>
              <a:ext cx="452456"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1" name="TextBox 100"/>
            <p:cNvSpPr txBox="1"/>
            <p:nvPr/>
          </p:nvSpPr>
          <p:spPr>
            <a:xfrm>
              <a:off x="805797" y="757552"/>
              <a:ext cx="1155277" cy="167266"/>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单击此处添加副标题或详细文本描述</a:t>
              </a:r>
              <a:endParaRPr lang="en-US" sz="1300" dirty="0">
                <a:solidFill>
                  <a:schemeClr val="tx1">
                    <a:lumMod val="65000"/>
                    <a:lumOff val="35000"/>
                  </a:schemeClr>
                </a:solidFill>
                <a:latin typeface="+mn-ea"/>
              </a:endParaRPr>
            </a:p>
          </p:txBody>
        </p:sp>
      </p:grpSp>
      <p:grpSp>
        <p:nvGrpSpPr>
          <p:cNvPr id="102" name="Group 88"/>
          <p:cNvGrpSpPr/>
          <p:nvPr/>
        </p:nvGrpSpPr>
        <p:grpSpPr>
          <a:xfrm>
            <a:off x="6984308" y="4401420"/>
            <a:ext cx="2095629" cy="645743"/>
            <a:chOff x="805797" y="661615"/>
            <a:chExt cx="1155277" cy="263203"/>
          </a:xfrm>
        </p:grpSpPr>
        <p:sp>
          <p:nvSpPr>
            <p:cNvPr id="103" name="TextBox 102"/>
            <p:cNvSpPr txBox="1"/>
            <p:nvPr/>
          </p:nvSpPr>
          <p:spPr>
            <a:xfrm>
              <a:off x="1171347" y="661615"/>
              <a:ext cx="452456"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4" name="TextBox 103"/>
            <p:cNvSpPr txBox="1"/>
            <p:nvPr/>
          </p:nvSpPr>
          <p:spPr>
            <a:xfrm>
              <a:off x="805797" y="757552"/>
              <a:ext cx="1155277" cy="167266"/>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单击此处添加副标题或详细文本描述</a:t>
              </a:r>
              <a:endParaRPr lang="en-US" sz="1300" dirty="0">
                <a:solidFill>
                  <a:schemeClr val="tx1">
                    <a:lumMod val="65000"/>
                    <a:lumOff val="35000"/>
                  </a:schemeClr>
                </a:solidFill>
                <a:latin typeface="+mn-ea"/>
              </a:endParaRPr>
            </a:p>
          </p:txBody>
        </p:sp>
      </p:grpSp>
      <p:grpSp>
        <p:nvGrpSpPr>
          <p:cNvPr id="105" name="Group 88"/>
          <p:cNvGrpSpPr/>
          <p:nvPr/>
        </p:nvGrpSpPr>
        <p:grpSpPr>
          <a:xfrm>
            <a:off x="8739736" y="1400691"/>
            <a:ext cx="2095629" cy="645743"/>
            <a:chOff x="805797" y="661615"/>
            <a:chExt cx="1155277" cy="263203"/>
          </a:xfrm>
        </p:grpSpPr>
        <p:sp>
          <p:nvSpPr>
            <p:cNvPr id="106" name="TextBox 105"/>
            <p:cNvSpPr txBox="1"/>
            <p:nvPr/>
          </p:nvSpPr>
          <p:spPr>
            <a:xfrm>
              <a:off x="1171347" y="661615"/>
              <a:ext cx="452456"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7" name="TextBox 106"/>
            <p:cNvSpPr txBox="1"/>
            <p:nvPr/>
          </p:nvSpPr>
          <p:spPr>
            <a:xfrm>
              <a:off x="805797" y="757552"/>
              <a:ext cx="1155277" cy="167266"/>
            </a:xfrm>
            <a:prstGeom prst="rect">
              <a:avLst/>
            </a:prstGeom>
            <a:noFill/>
          </p:spPr>
          <p:txBody>
            <a:bodyPr wrap="square" lIns="0" tIns="0" rIns="0" bIns="0" rtlCol="0" anchor="t">
              <a:spAutoFit/>
            </a:bodyPr>
            <a:lstStyle/>
            <a:p>
              <a:pPr algn="ctr" defTabSz="1219078">
                <a:spcBef>
                  <a:spcPct val="20000"/>
                </a:spcBef>
                <a:defRPr/>
              </a:pPr>
              <a:r>
                <a:rPr lang="zh-CN" altLang="en-US" sz="1300" dirty="0">
                  <a:solidFill>
                    <a:schemeClr val="tx1">
                      <a:lumMod val="65000"/>
                      <a:lumOff val="35000"/>
                    </a:schemeClr>
                  </a:solidFill>
                  <a:latin typeface="+mn-ea"/>
                </a:rPr>
                <a:t>单击此处添加副标题或详细文本描述</a:t>
              </a:r>
              <a:endParaRPr lang="en-US" sz="1300" dirty="0">
                <a:solidFill>
                  <a:schemeClr val="tx1">
                    <a:lumMod val="65000"/>
                    <a:lumOff val="35000"/>
                  </a:schemeClr>
                </a:solidFill>
                <a:latin typeface="+mn-ea"/>
              </a:endParaRPr>
            </a:p>
          </p:txBody>
        </p:sp>
      </p:grpSp>
      <p:sp>
        <p:nvSpPr>
          <p:cNvPr id="37" name="Freeform 143"/>
          <p:cNvSpPr>
            <a:spLocks noEditPoints="1"/>
          </p:cNvSpPr>
          <p:nvPr/>
        </p:nvSpPr>
        <p:spPr bwMode="auto">
          <a:xfrm>
            <a:off x="2101379" y="299683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8" name="Freeform 92"/>
          <p:cNvSpPr>
            <a:spLocks noEditPoints="1"/>
          </p:cNvSpPr>
          <p:nvPr/>
        </p:nvSpPr>
        <p:spPr bwMode="auto">
          <a:xfrm>
            <a:off x="4013340" y="3064932"/>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9" name="组合 38"/>
          <p:cNvGrpSpPr/>
          <p:nvPr/>
        </p:nvGrpSpPr>
        <p:grpSpPr>
          <a:xfrm>
            <a:off x="5896481" y="3033182"/>
            <a:ext cx="427511" cy="400051"/>
            <a:chOff x="6661150" y="233363"/>
            <a:chExt cx="320675" cy="300038"/>
          </a:xfrm>
          <a:solidFill>
            <a:schemeClr val="bg1"/>
          </a:solidFill>
        </p:grpSpPr>
        <p:sp>
          <p:nvSpPr>
            <p:cNvPr id="40"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1"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2"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3"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44" name="Freeform 140"/>
          <p:cNvSpPr>
            <a:spLocks noEditPoints="1"/>
          </p:cNvSpPr>
          <p:nvPr/>
        </p:nvSpPr>
        <p:spPr bwMode="auto">
          <a:xfrm>
            <a:off x="7750259" y="3030871"/>
            <a:ext cx="474458" cy="474520"/>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45" name="组合 44"/>
          <p:cNvGrpSpPr/>
          <p:nvPr/>
        </p:nvGrpSpPr>
        <p:grpSpPr>
          <a:xfrm>
            <a:off x="9647168" y="3021116"/>
            <a:ext cx="419045" cy="408517"/>
            <a:chOff x="8175625" y="987426"/>
            <a:chExt cx="314325" cy="306388"/>
          </a:xfrm>
          <a:solidFill>
            <a:schemeClr val="bg1"/>
          </a:solidFill>
        </p:grpSpPr>
        <p:sp>
          <p:nvSpPr>
            <p:cNvPr id="46" name="Freeform 104"/>
            <p:cNvSpPr>
              <a:spLocks/>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7" name="Freeform 105"/>
            <p:cNvSpPr>
              <a:spLocks/>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8" name="Freeform 106"/>
            <p:cNvSpPr>
              <a:spLocks/>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9" name="Freeform 107"/>
            <p:cNvSpPr>
              <a:spLocks/>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21384844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slide(fromBottom)">
                                      <p:cBhvr>
                                        <p:cTn id="17" dur="500"/>
                                        <p:tgtEl>
                                          <p:spTgt spid="76"/>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slide(fromBottom)">
                                      <p:cBhvr>
                                        <p:cTn id="21" dur="500"/>
                                        <p:tgtEl>
                                          <p:spTgt spid="86"/>
                                        </p:tgtEl>
                                      </p:cBhvr>
                                    </p:animEffect>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500" fill="hold"/>
                                        <p:tgtEl>
                                          <p:spTgt spid="53"/>
                                        </p:tgtEl>
                                        <p:attrNameLst>
                                          <p:attrName>ppt_x</p:attrName>
                                        </p:attrNameLst>
                                      </p:cBhvr>
                                      <p:tavLst>
                                        <p:tav tm="0">
                                          <p:val>
                                            <p:strVal val="#ppt_x"/>
                                          </p:val>
                                        </p:tav>
                                        <p:tav tm="100000">
                                          <p:val>
                                            <p:strVal val="#ppt_x"/>
                                          </p:val>
                                        </p:tav>
                                      </p:tavLst>
                                    </p:anim>
                                    <p:anim calcmode="lin" valueType="num">
                                      <p:cBhvr additive="base">
                                        <p:cTn id="26" dur="500" fill="hold"/>
                                        <p:tgtEl>
                                          <p:spTgt spid="53"/>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3" presetClass="entr" presetSubtype="16"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p:cTn id="30" dur="500" fill="hold"/>
                                        <p:tgtEl>
                                          <p:spTgt spid="64"/>
                                        </p:tgtEl>
                                        <p:attrNameLst>
                                          <p:attrName>ppt_w</p:attrName>
                                        </p:attrNameLst>
                                      </p:cBhvr>
                                      <p:tavLst>
                                        <p:tav tm="0">
                                          <p:val>
                                            <p:fltVal val="0"/>
                                          </p:val>
                                        </p:tav>
                                        <p:tav tm="100000">
                                          <p:val>
                                            <p:strVal val="#ppt_w"/>
                                          </p:val>
                                        </p:tav>
                                      </p:tavLst>
                                    </p:anim>
                                    <p:anim calcmode="lin" valueType="num">
                                      <p:cBhvr>
                                        <p:cTn id="31" dur="500" fill="hold"/>
                                        <p:tgtEl>
                                          <p:spTgt spid="64"/>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ID="12" presetClass="entr" presetSubtype="4"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slide(fromBottom)">
                                      <p:cBhvr>
                                        <p:cTn id="35" dur="500"/>
                                        <p:tgtEl>
                                          <p:spTgt spid="78"/>
                                        </p:tgtEl>
                                      </p:cBhvr>
                                    </p:animEffect>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slide(fromBottom)">
                                      <p:cBhvr>
                                        <p:cTn id="39" dur="500"/>
                                        <p:tgtEl>
                                          <p:spTgt spid="93"/>
                                        </p:tgtEl>
                                      </p:cBhvr>
                                    </p:animEffect>
                                  </p:childTnLst>
                                </p:cTn>
                              </p:par>
                            </p:childTnLst>
                          </p:cTn>
                        </p:par>
                        <p:par>
                          <p:cTn id="40" fill="hold">
                            <p:stCondLst>
                              <p:cond delay="4000"/>
                            </p:stCondLst>
                            <p:childTnLst>
                              <p:par>
                                <p:cTn id="41" presetID="2" presetClass="entr" presetSubtype="1" accel="50000" decel="50000"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500" fill="hold"/>
                                        <p:tgtEl>
                                          <p:spTgt spid="54"/>
                                        </p:tgtEl>
                                        <p:attrNameLst>
                                          <p:attrName>ppt_x</p:attrName>
                                        </p:attrNameLst>
                                      </p:cBhvr>
                                      <p:tavLst>
                                        <p:tav tm="0">
                                          <p:val>
                                            <p:strVal val="#ppt_x"/>
                                          </p:val>
                                        </p:tav>
                                        <p:tav tm="100000">
                                          <p:val>
                                            <p:strVal val="#ppt_x"/>
                                          </p:val>
                                        </p:tav>
                                      </p:tavLst>
                                    </p:anim>
                                    <p:anim calcmode="lin" valueType="num">
                                      <p:cBhvr additive="base">
                                        <p:cTn id="44" dur="500" fill="hold"/>
                                        <p:tgtEl>
                                          <p:spTgt spid="54"/>
                                        </p:tgtEl>
                                        <p:attrNameLst>
                                          <p:attrName>ppt_y</p:attrName>
                                        </p:attrNameLst>
                                      </p:cBhvr>
                                      <p:tavLst>
                                        <p:tav tm="0">
                                          <p:val>
                                            <p:strVal val="0-#ppt_h/2"/>
                                          </p:val>
                                        </p:tav>
                                        <p:tav tm="100000">
                                          <p:val>
                                            <p:strVal val="#ppt_y"/>
                                          </p:val>
                                        </p:tav>
                                      </p:tavLst>
                                    </p:anim>
                                  </p:childTnLst>
                                </p:cTn>
                              </p:par>
                            </p:childTnLst>
                          </p:cTn>
                        </p:par>
                        <p:par>
                          <p:cTn id="45" fill="hold">
                            <p:stCondLst>
                              <p:cond delay="4500"/>
                            </p:stCondLst>
                            <p:childTnLst>
                              <p:par>
                                <p:cTn id="46" presetID="23" presetClass="entr" presetSubtype="16"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p:cTn id="48" dur="500" fill="hold"/>
                                        <p:tgtEl>
                                          <p:spTgt spid="65"/>
                                        </p:tgtEl>
                                        <p:attrNameLst>
                                          <p:attrName>ppt_w</p:attrName>
                                        </p:attrNameLst>
                                      </p:cBhvr>
                                      <p:tavLst>
                                        <p:tav tm="0">
                                          <p:val>
                                            <p:fltVal val="0"/>
                                          </p:val>
                                        </p:tav>
                                        <p:tav tm="100000">
                                          <p:val>
                                            <p:strVal val="#ppt_w"/>
                                          </p:val>
                                        </p:tav>
                                      </p:tavLst>
                                    </p:anim>
                                    <p:anim calcmode="lin" valueType="num">
                                      <p:cBhvr>
                                        <p:cTn id="49" dur="500" fill="hold"/>
                                        <p:tgtEl>
                                          <p:spTgt spid="65"/>
                                        </p:tgtEl>
                                        <p:attrNameLst>
                                          <p:attrName>ppt_h</p:attrName>
                                        </p:attrNameLst>
                                      </p:cBhvr>
                                      <p:tavLst>
                                        <p:tav tm="0">
                                          <p:val>
                                            <p:fltVal val="0"/>
                                          </p:val>
                                        </p:tav>
                                        <p:tav tm="100000">
                                          <p:val>
                                            <p:strVal val="#ppt_h"/>
                                          </p:val>
                                        </p:tav>
                                      </p:tavLst>
                                    </p:anim>
                                  </p:childTnLst>
                                </p:cTn>
                              </p:par>
                            </p:childTnLst>
                          </p:cTn>
                        </p:par>
                        <p:par>
                          <p:cTn id="50" fill="hold">
                            <p:stCondLst>
                              <p:cond delay="5000"/>
                            </p:stCondLst>
                            <p:childTnLst>
                              <p:par>
                                <p:cTn id="51" presetID="12" presetClass="entr" presetSubtype="4" fill="hold" grpId="0"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slide(fromBottom)">
                                      <p:cBhvr>
                                        <p:cTn id="53" dur="500"/>
                                        <p:tgtEl>
                                          <p:spTgt spid="79"/>
                                        </p:tgtEl>
                                      </p:cBhvr>
                                    </p:animEffect>
                                  </p:childTnLst>
                                </p:cTn>
                              </p:par>
                            </p:childTnLst>
                          </p:cTn>
                        </p:par>
                        <p:par>
                          <p:cTn id="54" fill="hold">
                            <p:stCondLst>
                              <p:cond delay="5500"/>
                            </p:stCondLst>
                            <p:childTnLst>
                              <p:par>
                                <p:cTn id="55" presetID="12" presetClass="entr" presetSubtype="4" fill="hold" nodeType="after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slide(fromBottom)">
                                      <p:cBhvr>
                                        <p:cTn id="57" dur="500"/>
                                        <p:tgtEl>
                                          <p:spTgt spid="99"/>
                                        </p:tgtEl>
                                      </p:cBhvr>
                                    </p:animEffect>
                                  </p:childTnLst>
                                </p:cTn>
                              </p:par>
                            </p:childTnLst>
                          </p:cTn>
                        </p:par>
                        <p:par>
                          <p:cTn id="58" fill="hold">
                            <p:stCondLst>
                              <p:cond delay="6000"/>
                            </p:stCondLst>
                            <p:childTnLst>
                              <p:par>
                                <p:cTn id="59" presetID="2" presetClass="entr" presetSubtype="4" accel="50000" decel="50000" fill="hold" grpId="0" nodeType="after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3" presetClass="entr" presetSubtype="16"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 calcmode="lin" valueType="num">
                                      <p:cBhvr>
                                        <p:cTn id="66" dur="500" fill="hold"/>
                                        <p:tgtEl>
                                          <p:spTgt spid="66"/>
                                        </p:tgtEl>
                                        <p:attrNameLst>
                                          <p:attrName>ppt_w</p:attrName>
                                        </p:attrNameLst>
                                      </p:cBhvr>
                                      <p:tavLst>
                                        <p:tav tm="0">
                                          <p:val>
                                            <p:fltVal val="0"/>
                                          </p:val>
                                        </p:tav>
                                        <p:tav tm="100000">
                                          <p:val>
                                            <p:strVal val="#ppt_w"/>
                                          </p:val>
                                        </p:tav>
                                      </p:tavLst>
                                    </p:anim>
                                    <p:anim calcmode="lin" valueType="num">
                                      <p:cBhvr>
                                        <p:cTn id="67" dur="500" fill="hold"/>
                                        <p:tgtEl>
                                          <p:spTgt spid="66"/>
                                        </p:tgtEl>
                                        <p:attrNameLst>
                                          <p:attrName>ppt_h</p:attrName>
                                        </p:attrNameLst>
                                      </p:cBhvr>
                                      <p:tavLst>
                                        <p:tav tm="0">
                                          <p:val>
                                            <p:fltVal val="0"/>
                                          </p:val>
                                        </p:tav>
                                        <p:tav tm="100000">
                                          <p:val>
                                            <p:strVal val="#ppt_h"/>
                                          </p:val>
                                        </p:tav>
                                      </p:tavLst>
                                    </p:anim>
                                  </p:childTnLst>
                                </p:cTn>
                              </p:par>
                            </p:childTnLst>
                          </p:cTn>
                        </p:par>
                        <p:par>
                          <p:cTn id="68" fill="hold">
                            <p:stCondLst>
                              <p:cond delay="7000"/>
                            </p:stCondLst>
                            <p:childTnLst>
                              <p:par>
                                <p:cTn id="69" presetID="12" presetClass="entr" presetSubtype="4" fill="hold" grpId="0" nodeType="after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slide(fromBottom)">
                                      <p:cBhvr>
                                        <p:cTn id="71" dur="500"/>
                                        <p:tgtEl>
                                          <p:spTgt spid="82"/>
                                        </p:tgtEl>
                                      </p:cBhvr>
                                    </p:animEffect>
                                  </p:childTnLst>
                                </p:cTn>
                              </p:par>
                            </p:childTnLst>
                          </p:cTn>
                        </p:par>
                        <p:par>
                          <p:cTn id="72" fill="hold">
                            <p:stCondLst>
                              <p:cond delay="7500"/>
                            </p:stCondLst>
                            <p:childTnLst>
                              <p:par>
                                <p:cTn id="73" presetID="12" presetClass="entr" presetSubtype="4" fill="hold" nodeType="after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slide(fromBottom)">
                                      <p:cBhvr>
                                        <p:cTn id="75" dur="500"/>
                                        <p:tgtEl>
                                          <p:spTgt spid="102"/>
                                        </p:tgtEl>
                                      </p:cBhvr>
                                    </p:animEffect>
                                  </p:childTnLst>
                                </p:cTn>
                              </p:par>
                            </p:childTnLst>
                          </p:cTn>
                        </p:par>
                        <p:par>
                          <p:cTn id="76" fill="hold">
                            <p:stCondLst>
                              <p:cond delay="8000"/>
                            </p:stCondLst>
                            <p:childTnLst>
                              <p:par>
                                <p:cTn id="77" presetID="2" presetClass="entr" presetSubtype="1" accel="50000" decel="50000"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fill="hold"/>
                                        <p:tgtEl>
                                          <p:spTgt spid="56"/>
                                        </p:tgtEl>
                                        <p:attrNameLst>
                                          <p:attrName>ppt_x</p:attrName>
                                        </p:attrNameLst>
                                      </p:cBhvr>
                                      <p:tavLst>
                                        <p:tav tm="0">
                                          <p:val>
                                            <p:strVal val="#ppt_x"/>
                                          </p:val>
                                        </p:tav>
                                        <p:tav tm="100000">
                                          <p:val>
                                            <p:strVal val="#ppt_x"/>
                                          </p:val>
                                        </p:tav>
                                      </p:tavLst>
                                    </p:anim>
                                    <p:anim calcmode="lin" valueType="num">
                                      <p:cBhvr additive="base">
                                        <p:cTn id="80" dur="500" fill="hold"/>
                                        <p:tgtEl>
                                          <p:spTgt spid="56"/>
                                        </p:tgtEl>
                                        <p:attrNameLst>
                                          <p:attrName>ppt_y</p:attrName>
                                        </p:attrNameLst>
                                      </p:cBhvr>
                                      <p:tavLst>
                                        <p:tav tm="0">
                                          <p:val>
                                            <p:strVal val="0-#ppt_h/2"/>
                                          </p:val>
                                        </p:tav>
                                        <p:tav tm="100000">
                                          <p:val>
                                            <p:strVal val="#ppt_y"/>
                                          </p:val>
                                        </p:tav>
                                      </p:tavLst>
                                    </p:anim>
                                  </p:childTnLst>
                                </p:cTn>
                              </p:par>
                            </p:childTnLst>
                          </p:cTn>
                        </p:par>
                        <p:par>
                          <p:cTn id="81" fill="hold">
                            <p:stCondLst>
                              <p:cond delay="8500"/>
                            </p:stCondLst>
                            <p:childTnLst>
                              <p:par>
                                <p:cTn id="82" presetID="23" presetClass="entr" presetSubtype="16" fill="hold" grpId="0" nodeType="afterEffect">
                                  <p:stCondLst>
                                    <p:cond delay="0"/>
                                  </p:stCondLst>
                                  <p:childTnLst>
                                    <p:set>
                                      <p:cBhvr>
                                        <p:cTn id="83" dur="1" fill="hold">
                                          <p:stCondLst>
                                            <p:cond delay="0"/>
                                          </p:stCondLst>
                                        </p:cTn>
                                        <p:tgtEl>
                                          <p:spTgt spid="67"/>
                                        </p:tgtEl>
                                        <p:attrNameLst>
                                          <p:attrName>style.visibility</p:attrName>
                                        </p:attrNameLst>
                                      </p:cBhvr>
                                      <p:to>
                                        <p:strVal val="visible"/>
                                      </p:to>
                                    </p:set>
                                    <p:anim calcmode="lin" valueType="num">
                                      <p:cBhvr>
                                        <p:cTn id="84" dur="500" fill="hold"/>
                                        <p:tgtEl>
                                          <p:spTgt spid="67"/>
                                        </p:tgtEl>
                                        <p:attrNameLst>
                                          <p:attrName>ppt_w</p:attrName>
                                        </p:attrNameLst>
                                      </p:cBhvr>
                                      <p:tavLst>
                                        <p:tav tm="0">
                                          <p:val>
                                            <p:fltVal val="0"/>
                                          </p:val>
                                        </p:tav>
                                        <p:tav tm="100000">
                                          <p:val>
                                            <p:strVal val="#ppt_w"/>
                                          </p:val>
                                        </p:tav>
                                      </p:tavLst>
                                    </p:anim>
                                    <p:anim calcmode="lin" valueType="num">
                                      <p:cBhvr>
                                        <p:cTn id="85" dur="500" fill="hold"/>
                                        <p:tgtEl>
                                          <p:spTgt spid="67"/>
                                        </p:tgtEl>
                                        <p:attrNameLst>
                                          <p:attrName>ppt_h</p:attrName>
                                        </p:attrNameLst>
                                      </p:cBhvr>
                                      <p:tavLst>
                                        <p:tav tm="0">
                                          <p:val>
                                            <p:fltVal val="0"/>
                                          </p:val>
                                        </p:tav>
                                        <p:tav tm="100000">
                                          <p:val>
                                            <p:strVal val="#ppt_h"/>
                                          </p:val>
                                        </p:tav>
                                      </p:tavLst>
                                    </p:anim>
                                  </p:childTnLst>
                                </p:cTn>
                              </p:par>
                            </p:childTnLst>
                          </p:cTn>
                        </p:par>
                        <p:par>
                          <p:cTn id="86" fill="hold">
                            <p:stCondLst>
                              <p:cond delay="9000"/>
                            </p:stCondLst>
                            <p:childTnLst>
                              <p:par>
                                <p:cTn id="87" presetID="12" presetClass="entr" presetSubtype="4" fill="hold" grpId="0" nodeType="after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slide(fromBottom)">
                                      <p:cBhvr>
                                        <p:cTn id="89" dur="500"/>
                                        <p:tgtEl>
                                          <p:spTgt spid="83"/>
                                        </p:tgtEl>
                                      </p:cBhvr>
                                    </p:animEffect>
                                  </p:childTnLst>
                                </p:cTn>
                              </p:par>
                            </p:childTnLst>
                          </p:cTn>
                        </p:par>
                        <p:par>
                          <p:cTn id="90" fill="hold">
                            <p:stCondLst>
                              <p:cond delay="9500"/>
                            </p:stCondLst>
                            <p:childTnLst>
                              <p:par>
                                <p:cTn id="91" presetID="12" presetClass="entr" presetSubtype="4" fill="hold" nodeType="afterEffect">
                                  <p:stCondLst>
                                    <p:cond delay="0"/>
                                  </p:stCondLst>
                                  <p:childTnLst>
                                    <p:set>
                                      <p:cBhvr>
                                        <p:cTn id="92" dur="1" fill="hold">
                                          <p:stCondLst>
                                            <p:cond delay="0"/>
                                          </p:stCondLst>
                                        </p:cTn>
                                        <p:tgtEl>
                                          <p:spTgt spid="105"/>
                                        </p:tgtEl>
                                        <p:attrNameLst>
                                          <p:attrName>style.visibility</p:attrName>
                                        </p:attrNameLst>
                                      </p:cBhvr>
                                      <p:to>
                                        <p:strVal val="visible"/>
                                      </p:to>
                                    </p:set>
                                    <p:animEffect transition="in" filter="slide(fromBottom)">
                                      <p:cBhvr>
                                        <p:cTn id="93" dur="500"/>
                                        <p:tgtEl>
                                          <p:spTgt spid="105"/>
                                        </p:tgtEl>
                                      </p:cBhvr>
                                    </p:animEffect>
                                  </p:childTnLst>
                                </p:cTn>
                              </p:par>
                            </p:childTnLst>
                          </p:cTn>
                        </p:par>
                        <p:par>
                          <p:cTn id="94" fill="hold">
                            <p:stCondLst>
                              <p:cond delay="10000"/>
                            </p:stCondLst>
                            <p:childTnLst>
                              <p:par>
                                <p:cTn id="95" presetID="18" presetClass="entr" presetSubtype="3" fill="hold" nodeType="afterEffect">
                                  <p:stCondLst>
                                    <p:cond delay="0"/>
                                  </p:stCondLst>
                                  <p:childTnLst>
                                    <p:set>
                                      <p:cBhvr>
                                        <p:cTn id="96" dur="1" fill="hold">
                                          <p:stCondLst>
                                            <p:cond delay="0"/>
                                          </p:stCondLst>
                                        </p:cTn>
                                        <p:tgtEl>
                                          <p:spTgt spid="109"/>
                                        </p:tgtEl>
                                        <p:attrNameLst>
                                          <p:attrName>style.visibility</p:attrName>
                                        </p:attrNameLst>
                                      </p:cBhvr>
                                      <p:to>
                                        <p:strVal val="visible"/>
                                      </p:to>
                                    </p:set>
                                    <p:animEffect transition="in" filter="strips(upRight)">
                                      <p:cBhvr>
                                        <p:cTn id="97" dur="500"/>
                                        <p:tgtEl>
                                          <p:spTgt spid="109"/>
                                        </p:tgtEl>
                                      </p:cBhvr>
                                    </p:animEffect>
                                  </p:childTnLst>
                                </p:cTn>
                              </p:par>
                            </p:childTnLst>
                          </p:cTn>
                        </p:par>
                        <p:par>
                          <p:cTn id="98" fill="hold">
                            <p:stCondLst>
                              <p:cond delay="10500"/>
                            </p:stCondLst>
                            <p:childTnLst>
                              <p:par>
                                <p:cTn id="99" presetID="10" presetClass="entr" presetSubtype="0" fill="hold" grpId="0" nodeType="after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fade">
                                      <p:cBhvr>
                                        <p:cTn id="101" dur="500"/>
                                        <p:tgtEl>
                                          <p:spTgt spid="108"/>
                                        </p:tgtEl>
                                      </p:cBhvr>
                                    </p:animEffect>
                                  </p:childTnLst>
                                </p:cTn>
                              </p:par>
                            </p:childTnLst>
                          </p:cTn>
                        </p:par>
                        <p:par>
                          <p:cTn id="102" fill="hold">
                            <p:stCondLst>
                              <p:cond delay="11000"/>
                            </p:stCondLst>
                            <p:childTnLst>
                              <p:par>
                                <p:cTn id="103" presetID="23" presetClass="entr" presetSubtype="16"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p:cTn id="105" dur="500" fill="hold"/>
                                        <p:tgtEl>
                                          <p:spTgt spid="37"/>
                                        </p:tgtEl>
                                        <p:attrNameLst>
                                          <p:attrName>ppt_w</p:attrName>
                                        </p:attrNameLst>
                                      </p:cBhvr>
                                      <p:tavLst>
                                        <p:tav tm="0">
                                          <p:val>
                                            <p:fltVal val="0"/>
                                          </p:val>
                                        </p:tav>
                                        <p:tav tm="100000">
                                          <p:val>
                                            <p:strVal val="#ppt_w"/>
                                          </p:val>
                                        </p:tav>
                                      </p:tavLst>
                                    </p:anim>
                                    <p:anim calcmode="lin" valueType="num">
                                      <p:cBhvr>
                                        <p:cTn id="106" dur="500" fill="hold"/>
                                        <p:tgtEl>
                                          <p:spTgt spid="37"/>
                                        </p:tgtEl>
                                        <p:attrNameLst>
                                          <p:attrName>ppt_h</p:attrName>
                                        </p:attrNameLst>
                                      </p:cBhvr>
                                      <p:tavLst>
                                        <p:tav tm="0">
                                          <p:val>
                                            <p:fltVal val="0"/>
                                          </p:val>
                                        </p:tav>
                                        <p:tav tm="100000">
                                          <p:val>
                                            <p:strVal val="#ppt_h"/>
                                          </p:val>
                                        </p:tav>
                                      </p:tavLst>
                                    </p:anim>
                                  </p:childTnLst>
                                </p:cTn>
                              </p:par>
                            </p:childTnLst>
                          </p:cTn>
                        </p:par>
                        <p:par>
                          <p:cTn id="107" fill="hold">
                            <p:stCondLst>
                              <p:cond delay="11500"/>
                            </p:stCondLst>
                            <p:childTnLst>
                              <p:par>
                                <p:cTn id="108" presetID="23" presetClass="entr" presetSubtype="16" fill="hold" grpId="0" nodeType="after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p:cTn id="110" dur="500" fill="hold"/>
                                        <p:tgtEl>
                                          <p:spTgt spid="38"/>
                                        </p:tgtEl>
                                        <p:attrNameLst>
                                          <p:attrName>ppt_w</p:attrName>
                                        </p:attrNameLst>
                                      </p:cBhvr>
                                      <p:tavLst>
                                        <p:tav tm="0">
                                          <p:val>
                                            <p:fltVal val="0"/>
                                          </p:val>
                                        </p:tav>
                                        <p:tav tm="100000">
                                          <p:val>
                                            <p:strVal val="#ppt_w"/>
                                          </p:val>
                                        </p:tav>
                                      </p:tavLst>
                                    </p:anim>
                                    <p:anim calcmode="lin" valueType="num">
                                      <p:cBhvr>
                                        <p:cTn id="111" dur="500" fill="hold"/>
                                        <p:tgtEl>
                                          <p:spTgt spid="38"/>
                                        </p:tgtEl>
                                        <p:attrNameLst>
                                          <p:attrName>ppt_h</p:attrName>
                                        </p:attrNameLst>
                                      </p:cBhvr>
                                      <p:tavLst>
                                        <p:tav tm="0">
                                          <p:val>
                                            <p:fltVal val="0"/>
                                          </p:val>
                                        </p:tav>
                                        <p:tav tm="100000">
                                          <p:val>
                                            <p:strVal val="#ppt_h"/>
                                          </p:val>
                                        </p:tav>
                                      </p:tavLst>
                                    </p:anim>
                                  </p:childTnLst>
                                </p:cTn>
                              </p:par>
                            </p:childTnLst>
                          </p:cTn>
                        </p:par>
                        <p:par>
                          <p:cTn id="112" fill="hold">
                            <p:stCondLst>
                              <p:cond delay="12000"/>
                            </p:stCondLst>
                            <p:childTnLst>
                              <p:par>
                                <p:cTn id="113" presetID="23" presetClass="entr" presetSubtype="16"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 calcmode="lin" valueType="num">
                                      <p:cBhvr>
                                        <p:cTn id="115" dur="500" fill="hold"/>
                                        <p:tgtEl>
                                          <p:spTgt spid="39"/>
                                        </p:tgtEl>
                                        <p:attrNameLst>
                                          <p:attrName>ppt_w</p:attrName>
                                        </p:attrNameLst>
                                      </p:cBhvr>
                                      <p:tavLst>
                                        <p:tav tm="0">
                                          <p:val>
                                            <p:fltVal val="0"/>
                                          </p:val>
                                        </p:tav>
                                        <p:tav tm="100000">
                                          <p:val>
                                            <p:strVal val="#ppt_w"/>
                                          </p:val>
                                        </p:tav>
                                      </p:tavLst>
                                    </p:anim>
                                    <p:anim calcmode="lin" valueType="num">
                                      <p:cBhvr>
                                        <p:cTn id="116" dur="500" fill="hold"/>
                                        <p:tgtEl>
                                          <p:spTgt spid="39"/>
                                        </p:tgtEl>
                                        <p:attrNameLst>
                                          <p:attrName>ppt_h</p:attrName>
                                        </p:attrNameLst>
                                      </p:cBhvr>
                                      <p:tavLst>
                                        <p:tav tm="0">
                                          <p:val>
                                            <p:fltVal val="0"/>
                                          </p:val>
                                        </p:tav>
                                        <p:tav tm="100000">
                                          <p:val>
                                            <p:strVal val="#ppt_h"/>
                                          </p:val>
                                        </p:tav>
                                      </p:tavLst>
                                    </p:anim>
                                  </p:childTnLst>
                                </p:cTn>
                              </p:par>
                            </p:childTnLst>
                          </p:cTn>
                        </p:par>
                        <p:par>
                          <p:cTn id="117" fill="hold">
                            <p:stCondLst>
                              <p:cond delay="12500"/>
                            </p:stCondLst>
                            <p:childTnLst>
                              <p:par>
                                <p:cTn id="118" presetID="23" presetClass="entr" presetSubtype="16" fill="hold" grpId="0" nodeType="afterEffect">
                                  <p:stCondLst>
                                    <p:cond delay="0"/>
                                  </p:stCondLst>
                                  <p:childTnLst>
                                    <p:set>
                                      <p:cBhvr>
                                        <p:cTn id="119" dur="1" fill="hold">
                                          <p:stCondLst>
                                            <p:cond delay="0"/>
                                          </p:stCondLst>
                                        </p:cTn>
                                        <p:tgtEl>
                                          <p:spTgt spid="44"/>
                                        </p:tgtEl>
                                        <p:attrNameLst>
                                          <p:attrName>style.visibility</p:attrName>
                                        </p:attrNameLst>
                                      </p:cBhvr>
                                      <p:to>
                                        <p:strVal val="visible"/>
                                      </p:to>
                                    </p:set>
                                    <p:anim calcmode="lin" valueType="num">
                                      <p:cBhvr>
                                        <p:cTn id="120" dur="500" fill="hold"/>
                                        <p:tgtEl>
                                          <p:spTgt spid="44"/>
                                        </p:tgtEl>
                                        <p:attrNameLst>
                                          <p:attrName>ppt_w</p:attrName>
                                        </p:attrNameLst>
                                      </p:cBhvr>
                                      <p:tavLst>
                                        <p:tav tm="0">
                                          <p:val>
                                            <p:fltVal val="0"/>
                                          </p:val>
                                        </p:tav>
                                        <p:tav tm="100000">
                                          <p:val>
                                            <p:strVal val="#ppt_w"/>
                                          </p:val>
                                        </p:tav>
                                      </p:tavLst>
                                    </p:anim>
                                    <p:anim calcmode="lin" valueType="num">
                                      <p:cBhvr>
                                        <p:cTn id="121" dur="500" fill="hold"/>
                                        <p:tgtEl>
                                          <p:spTgt spid="44"/>
                                        </p:tgtEl>
                                        <p:attrNameLst>
                                          <p:attrName>ppt_h</p:attrName>
                                        </p:attrNameLst>
                                      </p:cBhvr>
                                      <p:tavLst>
                                        <p:tav tm="0">
                                          <p:val>
                                            <p:fltVal val="0"/>
                                          </p:val>
                                        </p:tav>
                                        <p:tav tm="100000">
                                          <p:val>
                                            <p:strVal val="#ppt_h"/>
                                          </p:val>
                                        </p:tav>
                                      </p:tavLst>
                                    </p:anim>
                                  </p:childTnLst>
                                </p:cTn>
                              </p:par>
                            </p:childTnLst>
                          </p:cTn>
                        </p:par>
                        <p:par>
                          <p:cTn id="122" fill="hold">
                            <p:stCondLst>
                              <p:cond delay="13000"/>
                            </p:stCondLst>
                            <p:childTnLst>
                              <p:par>
                                <p:cTn id="123" presetID="23" presetClass="entr" presetSubtype="16" fill="hold" nodeType="afterEffect">
                                  <p:stCondLst>
                                    <p:cond delay="0"/>
                                  </p:stCondLst>
                                  <p:childTnLst>
                                    <p:set>
                                      <p:cBhvr>
                                        <p:cTn id="124" dur="1" fill="hold">
                                          <p:stCondLst>
                                            <p:cond delay="0"/>
                                          </p:stCondLst>
                                        </p:cTn>
                                        <p:tgtEl>
                                          <p:spTgt spid="45"/>
                                        </p:tgtEl>
                                        <p:attrNameLst>
                                          <p:attrName>style.visibility</p:attrName>
                                        </p:attrNameLst>
                                      </p:cBhvr>
                                      <p:to>
                                        <p:strVal val="visible"/>
                                      </p:to>
                                    </p:set>
                                    <p:anim calcmode="lin" valueType="num">
                                      <p:cBhvr>
                                        <p:cTn id="125" dur="500" fill="hold"/>
                                        <p:tgtEl>
                                          <p:spTgt spid="45"/>
                                        </p:tgtEl>
                                        <p:attrNameLst>
                                          <p:attrName>ppt_w</p:attrName>
                                        </p:attrNameLst>
                                      </p:cBhvr>
                                      <p:tavLst>
                                        <p:tav tm="0">
                                          <p:val>
                                            <p:fltVal val="0"/>
                                          </p:val>
                                        </p:tav>
                                        <p:tav tm="100000">
                                          <p:val>
                                            <p:strVal val="#ppt_w"/>
                                          </p:val>
                                        </p:tav>
                                      </p:tavLst>
                                    </p:anim>
                                    <p:anim calcmode="lin" valueType="num">
                                      <p:cBhvr>
                                        <p:cTn id="126" dur="500" fill="hold"/>
                                        <p:tgtEl>
                                          <p:spTgt spid="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2" grpId="0" animBg="1"/>
      <p:bldP spid="53" grpId="0" animBg="1"/>
      <p:bldP spid="54" grpId="0" animBg="1"/>
      <p:bldP spid="55" grpId="0" animBg="1"/>
      <p:bldP spid="56" grpId="0" animBg="1"/>
      <p:bldP spid="63" grpId="0" animBg="1"/>
      <p:bldP spid="64" grpId="0" animBg="1"/>
      <p:bldP spid="65" grpId="0" animBg="1"/>
      <p:bldP spid="66" grpId="0" animBg="1"/>
      <p:bldP spid="67" grpId="0" animBg="1"/>
      <p:bldP spid="76" grpId="0"/>
      <p:bldP spid="78" grpId="0"/>
      <p:bldP spid="79" grpId="0"/>
      <p:bldP spid="82" grpId="0"/>
      <p:bldP spid="83" grpId="0"/>
      <p:bldP spid="37" grpId="0" animBg="1"/>
      <p:bldP spid="38" grpId="0"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4305829" y="3542530"/>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tx1"/>
                </a:solidFill>
                <a:sym typeface="微软雅黑" pitchFamily="34" charset="-122"/>
              </a:rPr>
              <a:t>请点击录入本章节的概括性描述文字或者复制粘贴，请添加说明文字，图像描述及总结。在此录入本章节的综合描述说明。</a:t>
            </a:r>
            <a:endParaRPr lang="en-US" altLang="zh-CN" dirty="0">
              <a:solidFill>
                <a:schemeClr val="tx1"/>
              </a:solidFill>
              <a:sym typeface="微软雅黑" pitchFamily="34" charset="-122"/>
            </a:endParaRPr>
          </a:p>
        </p:txBody>
      </p:sp>
      <p:sp>
        <p:nvSpPr>
          <p:cNvPr id="3" name="TextBox 18"/>
          <p:cNvSpPr>
            <a:spLocks noChangeArrowheads="1"/>
          </p:cNvSpPr>
          <p:nvPr/>
        </p:nvSpPr>
        <p:spPr bwMode="auto">
          <a:xfrm>
            <a:off x="4209577" y="2654202"/>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latin typeface="Impact" pitchFamily="34" charset="0"/>
                <a:ea typeface="微软雅黑" pitchFamily="34" charset="-122"/>
                <a:sym typeface="方正大黑简体" pitchFamily="65" charset="-122"/>
              </a:rPr>
              <a:t>添加主题</a:t>
            </a:r>
          </a:p>
        </p:txBody>
      </p:sp>
      <p:sp>
        <p:nvSpPr>
          <p:cNvPr id="4" name="前言"/>
          <p:cNvSpPr>
            <a:spLocks noChangeArrowheads="1"/>
          </p:cNvSpPr>
          <p:nvPr/>
        </p:nvSpPr>
        <p:spPr bwMode="auto">
          <a:xfrm>
            <a:off x="7104112" y="2992757"/>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latin typeface="Impact" pitchFamily="34" charset="0"/>
              </a:rPr>
              <a:t>Add theme</a:t>
            </a:r>
            <a:endParaRPr lang="zh-CN" altLang="en-US" sz="2800" dirty="0">
              <a:latin typeface="Impact" pitchFamily="34" charset="0"/>
            </a:endParaRPr>
          </a:p>
        </p:txBody>
      </p:sp>
      <p:sp>
        <p:nvSpPr>
          <p:cNvPr id="5" name="标题层"/>
          <p:cNvSpPr txBox="1"/>
          <p:nvPr/>
        </p:nvSpPr>
        <p:spPr bwMode="auto">
          <a:xfrm>
            <a:off x="2063553" y="2446014"/>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a:latin typeface="Impact" pitchFamily="34" charset="0"/>
                <a:ea typeface="微软雅黑" pitchFamily="34" charset="-122"/>
                <a:cs typeface="Arial" panose="020B0604020202020204" pitchFamily="34" charset="0"/>
              </a:rPr>
              <a:t>03</a:t>
            </a:r>
            <a:endParaRPr lang="zh-CN" altLang="en-US" sz="12000" kern="0" dirty="0">
              <a:latin typeface="Impact"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35938828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p:cNvGrpSpPr/>
          <p:nvPr/>
        </p:nvGrpSpPr>
        <p:grpSpPr>
          <a:xfrm>
            <a:off x="795" y="1892817"/>
            <a:ext cx="2129700" cy="691283"/>
            <a:chOff x="0" y="1419612"/>
            <a:chExt cx="1597483" cy="518462"/>
          </a:xfrm>
        </p:grpSpPr>
        <p:sp>
          <p:nvSpPr>
            <p:cNvPr id="39" name="Rectangle 38"/>
            <p:cNvSpPr/>
            <p:nvPr/>
          </p:nvSpPr>
          <p:spPr>
            <a:xfrm>
              <a:off x="0" y="1419612"/>
              <a:ext cx="1597483" cy="51846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9" name="Text Placeholder 3"/>
            <p:cNvSpPr txBox="1">
              <a:spLocks/>
            </p:cNvSpPr>
            <p:nvPr/>
          </p:nvSpPr>
          <p:spPr>
            <a:xfrm>
              <a:off x="0" y="1590345"/>
              <a:ext cx="1322198" cy="161583"/>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b="1" dirty="0">
                  <a:solidFill>
                    <a:schemeClr val="bg1"/>
                  </a:solidFill>
                  <a:latin typeface="+mn-ea"/>
                </a:rPr>
                <a:t>添加副标题</a:t>
              </a:r>
              <a:r>
                <a:rPr lang="en-US" b="1" dirty="0">
                  <a:solidFill>
                    <a:schemeClr val="bg1"/>
                  </a:solidFill>
                  <a:latin typeface="+mn-ea"/>
                </a:rPr>
                <a:t> 01</a:t>
              </a:r>
            </a:p>
          </p:txBody>
        </p:sp>
      </p:grpSp>
      <p:grpSp>
        <p:nvGrpSpPr>
          <p:cNvPr id="115" name="Group 114"/>
          <p:cNvGrpSpPr/>
          <p:nvPr/>
        </p:nvGrpSpPr>
        <p:grpSpPr>
          <a:xfrm>
            <a:off x="795" y="2968146"/>
            <a:ext cx="2129700" cy="691283"/>
            <a:chOff x="0" y="2226109"/>
            <a:chExt cx="1597483" cy="518462"/>
          </a:xfrm>
          <a:solidFill>
            <a:schemeClr val="bg2"/>
          </a:solidFill>
        </p:grpSpPr>
        <p:sp>
          <p:nvSpPr>
            <p:cNvPr id="41" name="Rectangle 40"/>
            <p:cNvSpPr/>
            <p:nvPr/>
          </p:nvSpPr>
          <p:spPr>
            <a:xfrm>
              <a:off x="0" y="2226109"/>
              <a:ext cx="1597483" cy="5184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2" name="Text Placeholder 3"/>
            <p:cNvSpPr txBox="1">
              <a:spLocks/>
            </p:cNvSpPr>
            <p:nvPr/>
          </p:nvSpPr>
          <p:spPr>
            <a:xfrm>
              <a:off x="0" y="2388815"/>
              <a:ext cx="1322198" cy="161583"/>
            </a:xfrm>
            <a:prstGeom prst="rect">
              <a:avLst/>
            </a:prstGeom>
            <a:solidFill>
              <a:schemeClr val="accent4">
                <a:lumMod val="75000"/>
              </a:schemeClr>
            </a:solid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b="1" dirty="0">
                  <a:solidFill>
                    <a:schemeClr val="bg1"/>
                  </a:solidFill>
                  <a:latin typeface="+mn-ea"/>
                </a:rPr>
                <a:t>添加副标题</a:t>
              </a:r>
              <a:r>
                <a:rPr lang="en-US" b="1" dirty="0">
                  <a:solidFill>
                    <a:schemeClr val="bg1"/>
                  </a:solidFill>
                  <a:latin typeface="+mn-ea"/>
                </a:rPr>
                <a:t> 02</a:t>
              </a:r>
            </a:p>
          </p:txBody>
        </p:sp>
      </p:grpSp>
      <p:grpSp>
        <p:nvGrpSpPr>
          <p:cNvPr id="116" name="Group 115"/>
          <p:cNvGrpSpPr/>
          <p:nvPr/>
        </p:nvGrpSpPr>
        <p:grpSpPr>
          <a:xfrm>
            <a:off x="795" y="4120289"/>
            <a:ext cx="2129700" cy="691283"/>
            <a:chOff x="0" y="3090216"/>
            <a:chExt cx="1597483" cy="518462"/>
          </a:xfrm>
        </p:grpSpPr>
        <p:sp>
          <p:nvSpPr>
            <p:cNvPr id="44" name="Rectangle 43"/>
            <p:cNvSpPr/>
            <p:nvPr/>
          </p:nvSpPr>
          <p:spPr>
            <a:xfrm>
              <a:off x="0" y="3090216"/>
              <a:ext cx="1597483" cy="518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5" name="Text Placeholder 3"/>
            <p:cNvSpPr txBox="1">
              <a:spLocks/>
            </p:cNvSpPr>
            <p:nvPr/>
          </p:nvSpPr>
          <p:spPr>
            <a:xfrm>
              <a:off x="0" y="3257265"/>
              <a:ext cx="1322198" cy="161583"/>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b="1" dirty="0">
                  <a:solidFill>
                    <a:schemeClr val="bg1"/>
                  </a:solidFill>
                  <a:latin typeface="+mn-ea"/>
                </a:rPr>
                <a:t>添加副标题</a:t>
              </a:r>
              <a:r>
                <a:rPr lang="en-US" b="1" dirty="0">
                  <a:solidFill>
                    <a:schemeClr val="bg1"/>
                  </a:solidFill>
                  <a:latin typeface="+mn-ea"/>
                </a:rPr>
                <a:t> 03</a:t>
              </a:r>
            </a:p>
          </p:txBody>
        </p:sp>
      </p:grpSp>
      <p:grpSp>
        <p:nvGrpSpPr>
          <p:cNvPr id="117" name="Group 116"/>
          <p:cNvGrpSpPr/>
          <p:nvPr/>
        </p:nvGrpSpPr>
        <p:grpSpPr>
          <a:xfrm>
            <a:off x="795" y="5195620"/>
            <a:ext cx="2129700" cy="691283"/>
            <a:chOff x="0" y="3896714"/>
            <a:chExt cx="1597483" cy="518462"/>
          </a:xfrm>
          <a:solidFill>
            <a:schemeClr val="accent3"/>
          </a:solidFill>
        </p:grpSpPr>
        <p:sp>
          <p:nvSpPr>
            <p:cNvPr id="47" name="Rectangle 46"/>
            <p:cNvSpPr/>
            <p:nvPr/>
          </p:nvSpPr>
          <p:spPr>
            <a:xfrm>
              <a:off x="0" y="3896714"/>
              <a:ext cx="1597483" cy="5184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10" name="Text Placeholder 3"/>
            <p:cNvSpPr txBox="1">
              <a:spLocks/>
            </p:cNvSpPr>
            <p:nvPr/>
          </p:nvSpPr>
          <p:spPr>
            <a:xfrm>
              <a:off x="0" y="4072899"/>
              <a:ext cx="1322198" cy="161583"/>
            </a:xfrm>
            <a:prstGeom prst="rect">
              <a:avLst/>
            </a:prstGeom>
            <a:grpFill/>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b="1" dirty="0">
                  <a:solidFill>
                    <a:schemeClr val="bg1"/>
                  </a:solidFill>
                  <a:latin typeface="+mn-ea"/>
                </a:rPr>
                <a:t>添加副标题</a:t>
              </a:r>
              <a:r>
                <a:rPr lang="en-US" b="1" dirty="0">
                  <a:solidFill>
                    <a:schemeClr val="bg1"/>
                  </a:solidFill>
                  <a:latin typeface="+mn-ea"/>
                </a:rPr>
                <a:t> 04</a:t>
              </a:r>
            </a:p>
          </p:txBody>
        </p:sp>
      </p:grpSp>
      <p:sp>
        <p:nvSpPr>
          <p:cNvPr id="38" name="Freeform 37"/>
          <p:cNvSpPr/>
          <p:nvPr/>
        </p:nvSpPr>
        <p:spPr>
          <a:xfrm rot="16200000">
            <a:off x="1523904" y="1978790"/>
            <a:ext cx="844903" cy="365716"/>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633676"/>
              <a:gd name="connsiteY0" fmla="*/ 274320 h 274320"/>
              <a:gd name="connsiteX1" fmla="*/ 115214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576069"/>
              <a:gd name="connsiteY0" fmla="*/ 274320 h 274320"/>
              <a:gd name="connsiteX1" fmla="*/ 57607 w 576069"/>
              <a:gd name="connsiteY1" fmla="*/ 0 h 274320"/>
              <a:gd name="connsiteX2" fmla="*/ 576069 w 576069"/>
              <a:gd name="connsiteY2" fmla="*/ 0 h 274320"/>
              <a:gd name="connsiteX3" fmla="*/ 507489 w 576069"/>
              <a:gd name="connsiteY3" fmla="*/ 274320 h 274320"/>
              <a:gd name="connsiteX4" fmla="*/ 0 w 576069"/>
              <a:gd name="connsiteY4" fmla="*/ 274320 h 274320"/>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65097 w 633677"/>
              <a:gd name="connsiteY3" fmla="*/ 274320 h 274323"/>
              <a:gd name="connsiteX4" fmla="*/ 0 w 633677"/>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18463 w 633677"/>
              <a:gd name="connsiteY3" fmla="*/ 274323 h 274323"/>
              <a:gd name="connsiteX4" fmla="*/ 0 w 633677"/>
              <a:gd name="connsiteY4" fmla="*/ 274323 h 27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7" h="274323">
                <a:moveTo>
                  <a:pt x="0" y="274323"/>
                </a:moveTo>
                <a:lnTo>
                  <a:pt x="115215" y="0"/>
                </a:lnTo>
                <a:lnTo>
                  <a:pt x="633677" y="0"/>
                </a:lnTo>
                <a:lnTo>
                  <a:pt x="518463" y="274323"/>
                </a:lnTo>
                <a:lnTo>
                  <a:pt x="0" y="274323"/>
                </a:lnTo>
                <a:close/>
              </a:path>
            </a:pathLst>
          </a:cu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sp>
        <p:nvSpPr>
          <p:cNvPr id="42" name="Freeform 41"/>
          <p:cNvSpPr/>
          <p:nvPr/>
        </p:nvSpPr>
        <p:spPr>
          <a:xfrm rot="16200000">
            <a:off x="1523904" y="3054119"/>
            <a:ext cx="844903" cy="365716"/>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633676"/>
              <a:gd name="connsiteY0" fmla="*/ 274320 h 274320"/>
              <a:gd name="connsiteX1" fmla="*/ 115214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576069"/>
              <a:gd name="connsiteY0" fmla="*/ 274320 h 274320"/>
              <a:gd name="connsiteX1" fmla="*/ 57607 w 576069"/>
              <a:gd name="connsiteY1" fmla="*/ 0 h 274320"/>
              <a:gd name="connsiteX2" fmla="*/ 576069 w 576069"/>
              <a:gd name="connsiteY2" fmla="*/ 0 h 274320"/>
              <a:gd name="connsiteX3" fmla="*/ 507489 w 576069"/>
              <a:gd name="connsiteY3" fmla="*/ 274320 h 274320"/>
              <a:gd name="connsiteX4" fmla="*/ 0 w 576069"/>
              <a:gd name="connsiteY4" fmla="*/ 274320 h 274320"/>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65097 w 633677"/>
              <a:gd name="connsiteY3" fmla="*/ 274320 h 274323"/>
              <a:gd name="connsiteX4" fmla="*/ 0 w 633677"/>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18463 w 633677"/>
              <a:gd name="connsiteY3" fmla="*/ 274323 h 274323"/>
              <a:gd name="connsiteX4" fmla="*/ 0 w 633677"/>
              <a:gd name="connsiteY4" fmla="*/ 274323 h 27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7" h="274323">
                <a:moveTo>
                  <a:pt x="0" y="274323"/>
                </a:moveTo>
                <a:lnTo>
                  <a:pt x="115215" y="0"/>
                </a:lnTo>
                <a:lnTo>
                  <a:pt x="633677" y="0"/>
                </a:lnTo>
                <a:lnTo>
                  <a:pt x="518463" y="274323"/>
                </a:lnTo>
                <a:lnTo>
                  <a:pt x="0" y="27432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sp>
        <p:nvSpPr>
          <p:cNvPr id="45" name="Freeform 44"/>
          <p:cNvSpPr/>
          <p:nvPr/>
        </p:nvSpPr>
        <p:spPr>
          <a:xfrm rot="16200000">
            <a:off x="1523904" y="4206262"/>
            <a:ext cx="844903" cy="365716"/>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633676"/>
              <a:gd name="connsiteY0" fmla="*/ 274320 h 274320"/>
              <a:gd name="connsiteX1" fmla="*/ 115214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576069"/>
              <a:gd name="connsiteY0" fmla="*/ 274320 h 274320"/>
              <a:gd name="connsiteX1" fmla="*/ 57607 w 576069"/>
              <a:gd name="connsiteY1" fmla="*/ 0 h 274320"/>
              <a:gd name="connsiteX2" fmla="*/ 576069 w 576069"/>
              <a:gd name="connsiteY2" fmla="*/ 0 h 274320"/>
              <a:gd name="connsiteX3" fmla="*/ 507489 w 576069"/>
              <a:gd name="connsiteY3" fmla="*/ 274320 h 274320"/>
              <a:gd name="connsiteX4" fmla="*/ 0 w 576069"/>
              <a:gd name="connsiteY4" fmla="*/ 274320 h 274320"/>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65097 w 633677"/>
              <a:gd name="connsiteY3" fmla="*/ 274320 h 274323"/>
              <a:gd name="connsiteX4" fmla="*/ 0 w 633677"/>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18463 w 633677"/>
              <a:gd name="connsiteY3" fmla="*/ 274323 h 274323"/>
              <a:gd name="connsiteX4" fmla="*/ 0 w 633677"/>
              <a:gd name="connsiteY4" fmla="*/ 274323 h 27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7" h="274323">
                <a:moveTo>
                  <a:pt x="0" y="274323"/>
                </a:moveTo>
                <a:lnTo>
                  <a:pt x="115215" y="0"/>
                </a:lnTo>
                <a:lnTo>
                  <a:pt x="633677" y="0"/>
                </a:lnTo>
                <a:lnTo>
                  <a:pt x="518463" y="274323"/>
                </a:lnTo>
                <a:lnTo>
                  <a:pt x="0" y="27432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sp>
        <p:nvSpPr>
          <p:cNvPr id="48" name="Freeform 47"/>
          <p:cNvSpPr/>
          <p:nvPr/>
        </p:nvSpPr>
        <p:spPr>
          <a:xfrm rot="16200000">
            <a:off x="1523904" y="5281593"/>
            <a:ext cx="844903" cy="365716"/>
          </a:xfrm>
          <a:custGeom>
            <a:avLst/>
            <a:gdLst>
              <a:gd name="connsiteX0" fmla="*/ 0 w 633676"/>
              <a:gd name="connsiteY0" fmla="*/ 274320 h 274320"/>
              <a:gd name="connsiteX1" fmla="*/ 68580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633676"/>
              <a:gd name="connsiteY0" fmla="*/ 274320 h 274320"/>
              <a:gd name="connsiteX1" fmla="*/ 115214 w 633676"/>
              <a:gd name="connsiteY1" fmla="*/ 0 h 274320"/>
              <a:gd name="connsiteX2" fmla="*/ 633676 w 633676"/>
              <a:gd name="connsiteY2" fmla="*/ 0 h 274320"/>
              <a:gd name="connsiteX3" fmla="*/ 565096 w 633676"/>
              <a:gd name="connsiteY3" fmla="*/ 274320 h 274320"/>
              <a:gd name="connsiteX4" fmla="*/ 0 w 633676"/>
              <a:gd name="connsiteY4" fmla="*/ 274320 h 274320"/>
              <a:gd name="connsiteX0" fmla="*/ 0 w 576069"/>
              <a:gd name="connsiteY0" fmla="*/ 274320 h 274320"/>
              <a:gd name="connsiteX1" fmla="*/ 57607 w 576069"/>
              <a:gd name="connsiteY1" fmla="*/ 0 h 274320"/>
              <a:gd name="connsiteX2" fmla="*/ 576069 w 576069"/>
              <a:gd name="connsiteY2" fmla="*/ 0 h 274320"/>
              <a:gd name="connsiteX3" fmla="*/ 507489 w 576069"/>
              <a:gd name="connsiteY3" fmla="*/ 274320 h 274320"/>
              <a:gd name="connsiteX4" fmla="*/ 0 w 576069"/>
              <a:gd name="connsiteY4" fmla="*/ 274320 h 274320"/>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576069"/>
              <a:gd name="connsiteY0" fmla="*/ 274323 h 274323"/>
              <a:gd name="connsiteX1" fmla="*/ 57607 w 576069"/>
              <a:gd name="connsiteY1" fmla="*/ 0 h 274323"/>
              <a:gd name="connsiteX2" fmla="*/ 576069 w 576069"/>
              <a:gd name="connsiteY2" fmla="*/ 0 h 274323"/>
              <a:gd name="connsiteX3" fmla="*/ 507489 w 576069"/>
              <a:gd name="connsiteY3" fmla="*/ 274320 h 274323"/>
              <a:gd name="connsiteX4" fmla="*/ 0 w 576069"/>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65097 w 633677"/>
              <a:gd name="connsiteY3" fmla="*/ 274320 h 274323"/>
              <a:gd name="connsiteX4" fmla="*/ 0 w 633677"/>
              <a:gd name="connsiteY4" fmla="*/ 274323 h 274323"/>
              <a:gd name="connsiteX0" fmla="*/ 0 w 633677"/>
              <a:gd name="connsiteY0" fmla="*/ 274323 h 274323"/>
              <a:gd name="connsiteX1" fmla="*/ 115215 w 633677"/>
              <a:gd name="connsiteY1" fmla="*/ 0 h 274323"/>
              <a:gd name="connsiteX2" fmla="*/ 633677 w 633677"/>
              <a:gd name="connsiteY2" fmla="*/ 0 h 274323"/>
              <a:gd name="connsiteX3" fmla="*/ 518463 w 633677"/>
              <a:gd name="connsiteY3" fmla="*/ 274323 h 274323"/>
              <a:gd name="connsiteX4" fmla="*/ 0 w 633677"/>
              <a:gd name="connsiteY4" fmla="*/ 274323 h 27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77" h="274323">
                <a:moveTo>
                  <a:pt x="0" y="274323"/>
                </a:moveTo>
                <a:lnTo>
                  <a:pt x="115215" y="0"/>
                </a:lnTo>
                <a:lnTo>
                  <a:pt x="633677" y="0"/>
                </a:lnTo>
                <a:lnTo>
                  <a:pt x="518463" y="274323"/>
                </a:lnTo>
                <a:lnTo>
                  <a:pt x="0" y="27432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sp>
        <p:nvSpPr>
          <p:cNvPr id="50" name="Oval 49"/>
          <p:cNvSpPr/>
          <p:nvPr/>
        </p:nvSpPr>
        <p:spPr>
          <a:xfrm>
            <a:off x="6275375" y="1688396"/>
            <a:ext cx="792261" cy="79236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3200" dirty="0">
              <a:latin typeface="+mn-ea"/>
            </a:endParaRPr>
          </a:p>
        </p:txBody>
      </p:sp>
      <p:sp>
        <p:nvSpPr>
          <p:cNvPr id="51" name="Oval 50"/>
          <p:cNvSpPr/>
          <p:nvPr/>
        </p:nvSpPr>
        <p:spPr>
          <a:xfrm>
            <a:off x="5556148" y="2781176"/>
            <a:ext cx="792261" cy="7923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3200" dirty="0">
              <a:latin typeface="+mn-ea"/>
            </a:endParaRPr>
          </a:p>
        </p:txBody>
      </p:sp>
      <p:sp>
        <p:nvSpPr>
          <p:cNvPr id="57" name="Oval 56"/>
          <p:cNvSpPr/>
          <p:nvPr/>
        </p:nvSpPr>
        <p:spPr>
          <a:xfrm>
            <a:off x="4899337" y="3916385"/>
            <a:ext cx="792261" cy="7923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3200" dirty="0">
              <a:latin typeface="+mn-ea"/>
            </a:endParaRPr>
          </a:p>
        </p:txBody>
      </p:sp>
      <p:sp>
        <p:nvSpPr>
          <p:cNvPr id="58" name="Oval 57"/>
          <p:cNvSpPr/>
          <p:nvPr/>
        </p:nvSpPr>
        <p:spPr>
          <a:xfrm>
            <a:off x="4022420" y="5008133"/>
            <a:ext cx="792261" cy="7923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3200" dirty="0">
              <a:latin typeface="+mn-ea"/>
            </a:endParaRPr>
          </a:p>
        </p:txBody>
      </p:sp>
      <p:sp>
        <p:nvSpPr>
          <p:cNvPr id="69" name="Text Placeholder 3"/>
          <p:cNvSpPr txBox="1">
            <a:spLocks/>
          </p:cNvSpPr>
          <p:nvPr/>
        </p:nvSpPr>
        <p:spPr>
          <a:xfrm>
            <a:off x="7247991" y="1686553"/>
            <a:ext cx="3916766" cy="82073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sz="1300" dirty="0">
              <a:solidFill>
                <a:schemeClr val="tx1">
                  <a:lumMod val="50000"/>
                  <a:lumOff val="50000"/>
                </a:schemeClr>
              </a:solidFill>
              <a:latin typeface="+mn-ea"/>
            </a:endParaRPr>
          </a:p>
        </p:txBody>
      </p:sp>
      <p:grpSp>
        <p:nvGrpSpPr>
          <p:cNvPr id="118" name="Group 117"/>
          <p:cNvGrpSpPr/>
          <p:nvPr/>
        </p:nvGrpSpPr>
        <p:grpSpPr>
          <a:xfrm>
            <a:off x="1763496" y="1739196"/>
            <a:ext cx="4332505" cy="691283"/>
            <a:chOff x="1322198" y="1304396"/>
            <a:chExt cx="3249802" cy="518462"/>
          </a:xfrm>
        </p:grpSpPr>
        <p:sp>
          <p:nvSpPr>
            <p:cNvPr id="40" name="Pentagon 39"/>
            <p:cNvSpPr/>
            <p:nvPr/>
          </p:nvSpPr>
          <p:spPr>
            <a:xfrm>
              <a:off x="1322198" y="1304396"/>
              <a:ext cx="3249802" cy="518462"/>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5" name="TextBox 84"/>
            <p:cNvSpPr txBox="1"/>
            <p:nvPr/>
          </p:nvSpPr>
          <p:spPr>
            <a:xfrm>
              <a:off x="3732887" y="1459752"/>
              <a:ext cx="375152" cy="207749"/>
            </a:xfrm>
            <a:prstGeom prst="rect">
              <a:avLst/>
            </a:prstGeom>
            <a:noFill/>
          </p:spPr>
          <p:txBody>
            <a:bodyPr wrap="none" lIns="0" tIns="0" rIns="0" bIns="0" rtlCol="0" anchor="ctr">
              <a:spAutoFit/>
            </a:bodyPr>
            <a:lstStyle/>
            <a:p>
              <a:pPr algn="ctr" defTabSz="1219078">
                <a:spcBef>
                  <a:spcPct val="20000"/>
                </a:spcBef>
                <a:defRPr/>
              </a:pPr>
              <a:r>
                <a:rPr lang="en-US" b="1" dirty="0">
                  <a:solidFill>
                    <a:schemeClr val="bg1"/>
                  </a:solidFill>
                  <a:latin typeface="+mn-ea"/>
                </a:rPr>
                <a:t>80%</a:t>
              </a:r>
              <a:endParaRPr lang="en-US" dirty="0">
                <a:solidFill>
                  <a:schemeClr val="bg1"/>
                </a:solidFill>
                <a:latin typeface="+mn-ea"/>
              </a:endParaRPr>
            </a:p>
          </p:txBody>
        </p:sp>
      </p:grpSp>
      <p:grpSp>
        <p:nvGrpSpPr>
          <p:cNvPr id="119" name="Group 118"/>
          <p:cNvGrpSpPr/>
          <p:nvPr/>
        </p:nvGrpSpPr>
        <p:grpSpPr>
          <a:xfrm>
            <a:off x="1763497" y="2814525"/>
            <a:ext cx="3641311" cy="691283"/>
            <a:chOff x="1322198" y="2110893"/>
            <a:chExt cx="2731339" cy="518462"/>
          </a:xfrm>
        </p:grpSpPr>
        <p:sp>
          <p:nvSpPr>
            <p:cNvPr id="43" name="Pentagon 42"/>
            <p:cNvSpPr/>
            <p:nvPr/>
          </p:nvSpPr>
          <p:spPr>
            <a:xfrm>
              <a:off x="1322198" y="2110893"/>
              <a:ext cx="2731339" cy="518462"/>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5" name="TextBox 94"/>
            <p:cNvSpPr txBox="1"/>
            <p:nvPr/>
          </p:nvSpPr>
          <p:spPr>
            <a:xfrm>
              <a:off x="3225476" y="2269315"/>
              <a:ext cx="375152" cy="207749"/>
            </a:xfrm>
            <a:prstGeom prst="rect">
              <a:avLst/>
            </a:prstGeom>
            <a:noFill/>
          </p:spPr>
          <p:txBody>
            <a:bodyPr wrap="none" lIns="0" tIns="0" rIns="0" bIns="0" rtlCol="0" anchor="ctr">
              <a:spAutoFit/>
            </a:bodyPr>
            <a:lstStyle/>
            <a:p>
              <a:pPr algn="ctr" defTabSz="1219078">
                <a:spcBef>
                  <a:spcPct val="20000"/>
                </a:spcBef>
                <a:defRPr/>
              </a:pPr>
              <a:r>
                <a:rPr lang="en-US" b="1" dirty="0">
                  <a:solidFill>
                    <a:schemeClr val="bg1"/>
                  </a:solidFill>
                  <a:latin typeface="+mn-ea"/>
                </a:rPr>
                <a:t>70%</a:t>
              </a:r>
              <a:endParaRPr lang="en-US" dirty="0">
                <a:solidFill>
                  <a:schemeClr val="bg1"/>
                </a:solidFill>
                <a:latin typeface="+mn-ea"/>
              </a:endParaRPr>
            </a:p>
          </p:txBody>
        </p:sp>
      </p:grpSp>
      <p:grpSp>
        <p:nvGrpSpPr>
          <p:cNvPr id="120" name="Group 119"/>
          <p:cNvGrpSpPr/>
          <p:nvPr/>
        </p:nvGrpSpPr>
        <p:grpSpPr>
          <a:xfrm>
            <a:off x="1763498" y="3966668"/>
            <a:ext cx="2950117" cy="691283"/>
            <a:chOff x="1322199" y="2975000"/>
            <a:chExt cx="2212876" cy="518462"/>
          </a:xfrm>
          <a:solidFill>
            <a:schemeClr val="accent1"/>
          </a:solidFill>
        </p:grpSpPr>
        <p:sp>
          <p:nvSpPr>
            <p:cNvPr id="46" name="Pentagon 45"/>
            <p:cNvSpPr/>
            <p:nvPr/>
          </p:nvSpPr>
          <p:spPr>
            <a:xfrm>
              <a:off x="1322199" y="2975000"/>
              <a:ext cx="2212876" cy="51846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6" name="TextBox 95"/>
            <p:cNvSpPr txBox="1"/>
            <p:nvPr/>
          </p:nvSpPr>
          <p:spPr>
            <a:xfrm>
              <a:off x="2852812" y="3136620"/>
              <a:ext cx="375152" cy="207749"/>
            </a:xfrm>
            <a:prstGeom prst="rect">
              <a:avLst/>
            </a:prstGeom>
            <a:grpFill/>
          </p:spPr>
          <p:txBody>
            <a:bodyPr wrap="none" lIns="0" tIns="0" rIns="0" bIns="0" rtlCol="0" anchor="ctr">
              <a:spAutoFit/>
            </a:bodyPr>
            <a:lstStyle/>
            <a:p>
              <a:pPr algn="ctr" defTabSz="1219078">
                <a:spcBef>
                  <a:spcPct val="20000"/>
                </a:spcBef>
                <a:defRPr/>
              </a:pPr>
              <a:r>
                <a:rPr lang="en-US" b="1" dirty="0">
                  <a:solidFill>
                    <a:schemeClr val="bg1"/>
                  </a:solidFill>
                  <a:latin typeface="+mn-ea"/>
                </a:rPr>
                <a:t>60%</a:t>
              </a:r>
              <a:endParaRPr lang="en-US" dirty="0">
                <a:solidFill>
                  <a:schemeClr val="bg1"/>
                </a:solidFill>
                <a:latin typeface="+mn-ea"/>
              </a:endParaRPr>
            </a:p>
          </p:txBody>
        </p:sp>
      </p:grpSp>
      <p:grpSp>
        <p:nvGrpSpPr>
          <p:cNvPr id="121" name="Group 120"/>
          <p:cNvGrpSpPr/>
          <p:nvPr/>
        </p:nvGrpSpPr>
        <p:grpSpPr>
          <a:xfrm>
            <a:off x="1763499" y="5041998"/>
            <a:ext cx="2105323" cy="691283"/>
            <a:chOff x="1322200" y="3781498"/>
            <a:chExt cx="1579198" cy="518462"/>
          </a:xfrm>
          <a:solidFill>
            <a:schemeClr val="accent3"/>
          </a:solidFill>
        </p:grpSpPr>
        <p:sp>
          <p:nvSpPr>
            <p:cNvPr id="49" name="Pentagon 48"/>
            <p:cNvSpPr/>
            <p:nvPr/>
          </p:nvSpPr>
          <p:spPr>
            <a:xfrm>
              <a:off x="1322200" y="3781498"/>
              <a:ext cx="1579198" cy="51846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7" name="TextBox 96"/>
            <p:cNvSpPr txBox="1"/>
            <p:nvPr/>
          </p:nvSpPr>
          <p:spPr>
            <a:xfrm>
              <a:off x="2246157" y="3926408"/>
              <a:ext cx="375152" cy="207749"/>
            </a:xfrm>
            <a:prstGeom prst="rect">
              <a:avLst/>
            </a:prstGeom>
            <a:grpFill/>
          </p:spPr>
          <p:txBody>
            <a:bodyPr wrap="none" lIns="0" tIns="0" rIns="0" bIns="0" rtlCol="0" anchor="ctr">
              <a:spAutoFit/>
            </a:bodyPr>
            <a:lstStyle/>
            <a:p>
              <a:pPr algn="ctr" defTabSz="1219078">
                <a:spcBef>
                  <a:spcPct val="20000"/>
                </a:spcBef>
                <a:defRPr/>
              </a:pPr>
              <a:r>
                <a:rPr lang="en-US" b="1" dirty="0">
                  <a:solidFill>
                    <a:schemeClr val="bg1"/>
                  </a:solidFill>
                  <a:latin typeface="+mn-ea"/>
                </a:rPr>
                <a:t>40%</a:t>
              </a:r>
              <a:endParaRPr lang="en-US" dirty="0">
                <a:solidFill>
                  <a:schemeClr val="bg1"/>
                </a:solidFill>
                <a:latin typeface="+mn-ea"/>
              </a:endParaRPr>
            </a:p>
          </p:txBody>
        </p:sp>
      </p:grpSp>
      <p:sp>
        <p:nvSpPr>
          <p:cNvPr id="111" name="Text Placeholder 3"/>
          <p:cNvSpPr txBox="1">
            <a:spLocks/>
          </p:cNvSpPr>
          <p:nvPr/>
        </p:nvSpPr>
        <p:spPr>
          <a:xfrm>
            <a:off x="6633597" y="2775353"/>
            <a:ext cx="3916766" cy="82073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altLang="zh-CN" sz="1300" dirty="0">
              <a:solidFill>
                <a:schemeClr val="tx1">
                  <a:lumMod val="50000"/>
                  <a:lumOff val="50000"/>
                </a:schemeClr>
              </a:solidFill>
              <a:latin typeface="+mn-ea"/>
            </a:endParaRPr>
          </a:p>
        </p:txBody>
      </p:sp>
      <p:sp>
        <p:nvSpPr>
          <p:cNvPr id="112" name="Text Placeholder 3"/>
          <p:cNvSpPr txBox="1">
            <a:spLocks/>
          </p:cNvSpPr>
          <p:nvPr/>
        </p:nvSpPr>
        <p:spPr>
          <a:xfrm>
            <a:off x="5942403" y="3864153"/>
            <a:ext cx="3916766" cy="82073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altLang="zh-CN" sz="1300" dirty="0">
              <a:solidFill>
                <a:schemeClr val="tx1">
                  <a:lumMod val="50000"/>
                  <a:lumOff val="50000"/>
                </a:schemeClr>
              </a:solidFill>
              <a:latin typeface="+mn-ea"/>
            </a:endParaRPr>
          </a:p>
        </p:txBody>
      </p:sp>
      <p:sp>
        <p:nvSpPr>
          <p:cNvPr id="113" name="Text Placeholder 3"/>
          <p:cNvSpPr txBox="1">
            <a:spLocks/>
          </p:cNvSpPr>
          <p:nvPr/>
        </p:nvSpPr>
        <p:spPr>
          <a:xfrm>
            <a:off x="5109251" y="4952953"/>
            <a:ext cx="3916766" cy="82073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altLang="zh-CN" sz="1300" dirty="0">
              <a:solidFill>
                <a:schemeClr val="tx1">
                  <a:lumMod val="50000"/>
                  <a:lumOff val="50000"/>
                </a:schemeClr>
              </a:solidFill>
              <a:latin typeface="+mn-ea"/>
            </a:endParaRPr>
          </a:p>
        </p:txBody>
      </p:sp>
      <p:sp>
        <p:nvSpPr>
          <p:cNvPr id="53" name="Freeform 143"/>
          <p:cNvSpPr>
            <a:spLocks noEditPoints="1"/>
          </p:cNvSpPr>
          <p:nvPr/>
        </p:nvSpPr>
        <p:spPr bwMode="auto">
          <a:xfrm>
            <a:off x="6456703" y="1862303"/>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54" name="Freeform 92"/>
          <p:cNvSpPr>
            <a:spLocks noEditPoints="1"/>
          </p:cNvSpPr>
          <p:nvPr/>
        </p:nvSpPr>
        <p:spPr bwMode="auto">
          <a:xfrm>
            <a:off x="5724765" y="2940682"/>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55" name="组合 54"/>
          <p:cNvGrpSpPr/>
          <p:nvPr/>
        </p:nvGrpSpPr>
        <p:grpSpPr>
          <a:xfrm>
            <a:off x="5081710" y="4074494"/>
            <a:ext cx="427511" cy="400051"/>
            <a:chOff x="6661150" y="233363"/>
            <a:chExt cx="320675" cy="300038"/>
          </a:xfrm>
          <a:solidFill>
            <a:schemeClr val="bg1"/>
          </a:solidFill>
        </p:grpSpPr>
        <p:sp>
          <p:nvSpPr>
            <p:cNvPr id="56"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0"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62" name="Freeform 140"/>
          <p:cNvSpPr>
            <a:spLocks noEditPoints="1"/>
          </p:cNvSpPr>
          <p:nvPr/>
        </p:nvSpPr>
        <p:spPr bwMode="auto">
          <a:xfrm>
            <a:off x="4184937" y="5157365"/>
            <a:ext cx="474458" cy="474520"/>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5357308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0-#ppt_w/2"/>
                                          </p:val>
                                        </p:tav>
                                        <p:tav tm="100000">
                                          <p:val>
                                            <p:strVal val="#ppt_x"/>
                                          </p:val>
                                        </p:tav>
                                      </p:tavLst>
                                    </p:anim>
                                    <p:anim calcmode="lin" valueType="num">
                                      <p:cBhvr additive="base">
                                        <p:cTn id="8" dur="500" fill="hold"/>
                                        <p:tgtEl>
                                          <p:spTgt spid="1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50000" decel="50000"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 calcmode="lin" valueType="num">
                                      <p:cBhvr additive="base">
                                        <p:cTn id="17" dur="500" fill="hold"/>
                                        <p:tgtEl>
                                          <p:spTgt spid="118"/>
                                        </p:tgtEl>
                                        <p:attrNameLst>
                                          <p:attrName>ppt_x</p:attrName>
                                        </p:attrNameLst>
                                      </p:cBhvr>
                                      <p:tavLst>
                                        <p:tav tm="0">
                                          <p:val>
                                            <p:strVal val="0-#ppt_w/2"/>
                                          </p:val>
                                        </p:tav>
                                        <p:tav tm="100000">
                                          <p:val>
                                            <p:strVal val="#ppt_x"/>
                                          </p:val>
                                        </p:tav>
                                      </p:tavLst>
                                    </p:anim>
                                    <p:anim calcmode="lin" valueType="num">
                                      <p:cBhvr additive="base">
                                        <p:cTn id="18" dur="500" fill="hold"/>
                                        <p:tgtEl>
                                          <p:spTgt spid="1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accel="50000" decel="5000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1+#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slide(fromBottom)">
                                      <p:cBhvr>
                                        <p:cTn id="27" dur="500"/>
                                        <p:tgtEl>
                                          <p:spTgt spid="69"/>
                                        </p:tgtEl>
                                      </p:cBhvr>
                                    </p:animEffect>
                                  </p:childTnLst>
                                </p:cTn>
                              </p:par>
                            </p:childTnLst>
                          </p:cTn>
                        </p:par>
                        <p:par>
                          <p:cTn id="28" fill="hold">
                            <p:stCondLst>
                              <p:cond delay="2500"/>
                            </p:stCondLst>
                            <p:childTnLst>
                              <p:par>
                                <p:cTn id="29" presetID="2" presetClass="entr" presetSubtype="8" accel="50000" decel="50000"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additive="base">
                                        <p:cTn id="31" dur="500" fill="hold"/>
                                        <p:tgtEl>
                                          <p:spTgt spid="115"/>
                                        </p:tgtEl>
                                        <p:attrNameLst>
                                          <p:attrName>ppt_x</p:attrName>
                                        </p:attrNameLst>
                                      </p:cBhvr>
                                      <p:tavLst>
                                        <p:tav tm="0">
                                          <p:val>
                                            <p:strVal val="0-#ppt_w/2"/>
                                          </p:val>
                                        </p:tav>
                                        <p:tav tm="100000">
                                          <p:val>
                                            <p:strVal val="#ppt_x"/>
                                          </p:val>
                                        </p:tav>
                                      </p:tavLst>
                                    </p:anim>
                                    <p:anim calcmode="lin" valueType="num">
                                      <p:cBhvr additive="base">
                                        <p:cTn id="32" dur="500" fill="hold"/>
                                        <p:tgtEl>
                                          <p:spTgt spid="11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accel="50000" decel="5000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0-#ppt_w/2"/>
                                          </p:val>
                                        </p:tav>
                                        <p:tav tm="100000">
                                          <p:val>
                                            <p:strVal val="#ppt_x"/>
                                          </p:val>
                                        </p:tav>
                                      </p:tavLst>
                                    </p:anim>
                                    <p:anim calcmode="lin" valueType="num">
                                      <p:cBhvr additive="base">
                                        <p:cTn id="37" dur="500" fill="hold"/>
                                        <p:tgtEl>
                                          <p:spTgt spid="42"/>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accel="50000" decel="50000" fill="hold" nodeType="afterEffect">
                                  <p:stCondLst>
                                    <p:cond delay="0"/>
                                  </p:stCondLst>
                                  <p:childTnLst>
                                    <p:set>
                                      <p:cBhvr>
                                        <p:cTn id="40" dur="1" fill="hold">
                                          <p:stCondLst>
                                            <p:cond delay="0"/>
                                          </p:stCondLst>
                                        </p:cTn>
                                        <p:tgtEl>
                                          <p:spTgt spid="119"/>
                                        </p:tgtEl>
                                        <p:attrNameLst>
                                          <p:attrName>style.visibility</p:attrName>
                                        </p:attrNameLst>
                                      </p:cBhvr>
                                      <p:to>
                                        <p:strVal val="visible"/>
                                      </p:to>
                                    </p:set>
                                    <p:anim calcmode="lin" valueType="num">
                                      <p:cBhvr additive="base">
                                        <p:cTn id="41" dur="500" fill="hold"/>
                                        <p:tgtEl>
                                          <p:spTgt spid="119"/>
                                        </p:tgtEl>
                                        <p:attrNameLst>
                                          <p:attrName>ppt_x</p:attrName>
                                        </p:attrNameLst>
                                      </p:cBhvr>
                                      <p:tavLst>
                                        <p:tav tm="0">
                                          <p:val>
                                            <p:strVal val="1+#ppt_w/2"/>
                                          </p:val>
                                        </p:tav>
                                        <p:tav tm="100000">
                                          <p:val>
                                            <p:strVal val="#ppt_x"/>
                                          </p:val>
                                        </p:tav>
                                      </p:tavLst>
                                    </p:anim>
                                    <p:anim calcmode="lin" valueType="num">
                                      <p:cBhvr additive="base">
                                        <p:cTn id="42" dur="500" fill="hold"/>
                                        <p:tgtEl>
                                          <p:spTgt spid="119"/>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accel="50000" decel="5000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additive="base">
                                        <p:cTn id="46" dur="500" fill="hold"/>
                                        <p:tgtEl>
                                          <p:spTgt spid="51"/>
                                        </p:tgtEl>
                                        <p:attrNameLst>
                                          <p:attrName>ppt_x</p:attrName>
                                        </p:attrNameLst>
                                      </p:cBhvr>
                                      <p:tavLst>
                                        <p:tav tm="0">
                                          <p:val>
                                            <p:strVal val="1+#ppt_w/2"/>
                                          </p:val>
                                        </p:tav>
                                        <p:tav tm="100000">
                                          <p:val>
                                            <p:strVal val="#ppt_x"/>
                                          </p:val>
                                        </p:tav>
                                      </p:tavLst>
                                    </p:anim>
                                    <p:anim calcmode="lin" valueType="num">
                                      <p:cBhvr additive="base">
                                        <p:cTn id="47" dur="500" fill="hold"/>
                                        <p:tgtEl>
                                          <p:spTgt spid="5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12" presetClass="entr" presetSubtype="4" fill="hold" grpId="0" nodeType="afterEffect">
                                  <p:stCondLst>
                                    <p:cond delay="0"/>
                                  </p:stCondLst>
                                  <p:childTnLst>
                                    <p:set>
                                      <p:cBhvr>
                                        <p:cTn id="50" dur="1" fill="hold">
                                          <p:stCondLst>
                                            <p:cond delay="0"/>
                                          </p:stCondLst>
                                        </p:cTn>
                                        <p:tgtEl>
                                          <p:spTgt spid="111"/>
                                        </p:tgtEl>
                                        <p:attrNameLst>
                                          <p:attrName>style.visibility</p:attrName>
                                        </p:attrNameLst>
                                      </p:cBhvr>
                                      <p:to>
                                        <p:strVal val="visible"/>
                                      </p:to>
                                    </p:set>
                                    <p:animEffect transition="in" filter="slide(fromBottom)">
                                      <p:cBhvr>
                                        <p:cTn id="51" dur="500"/>
                                        <p:tgtEl>
                                          <p:spTgt spid="111"/>
                                        </p:tgtEl>
                                      </p:cBhvr>
                                    </p:animEffect>
                                  </p:childTnLst>
                                </p:cTn>
                              </p:par>
                            </p:childTnLst>
                          </p:cTn>
                        </p:par>
                        <p:par>
                          <p:cTn id="52" fill="hold">
                            <p:stCondLst>
                              <p:cond delay="5000"/>
                            </p:stCondLst>
                            <p:childTnLst>
                              <p:par>
                                <p:cTn id="53" presetID="2" presetClass="entr" presetSubtype="8" accel="50000" decel="50000" fill="hold" nodeType="afterEffect">
                                  <p:stCondLst>
                                    <p:cond delay="0"/>
                                  </p:stCondLst>
                                  <p:childTnLst>
                                    <p:set>
                                      <p:cBhvr>
                                        <p:cTn id="54" dur="1" fill="hold">
                                          <p:stCondLst>
                                            <p:cond delay="0"/>
                                          </p:stCondLst>
                                        </p:cTn>
                                        <p:tgtEl>
                                          <p:spTgt spid="116"/>
                                        </p:tgtEl>
                                        <p:attrNameLst>
                                          <p:attrName>style.visibility</p:attrName>
                                        </p:attrNameLst>
                                      </p:cBhvr>
                                      <p:to>
                                        <p:strVal val="visible"/>
                                      </p:to>
                                    </p:set>
                                    <p:anim calcmode="lin" valueType="num">
                                      <p:cBhvr additive="base">
                                        <p:cTn id="55" dur="500" fill="hold"/>
                                        <p:tgtEl>
                                          <p:spTgt spid="116"/>
                                        </p:tgtEl>
                                        <p:attrNameLst>
                                          <p:attrName>ppt_x</p:attrName>
                                        </p:attrNameLst>
                                      </p:cBhvr>
                                      <p:tavLst>
                                        <p:tav tm="0">
                                          <p:val>
                                            <p:strVal val="0-#ppt_w/2"/>
                                          </p:val>
                                        </p:tav>
                                        <p:tav tm="100000">
                                          <p:val>
                                            <p:strVal val="#ppt_x"/>
                                          </p:val>
                                        </p:tav>
                                      </p:tavLst>
                                    </p:anim>
                                    <p:anim calcmode="lin" valueType="num">
                                      <p:cBhvr additive="base">
                                        <p:cTn id="56" dur="500" fill="hold"/>
                                        <p:tgtEl>
                                          <p:spTgt spid="116"/>
                                        </p:tgtEl>
                                        <p:attrNameLst>
                                          <p:attrName>ppt_y</p:attrName>
                                        </p:attrNameLst>
                                      </p:cBhvr>
                                      <p:tavLst>
                                        <p:tav tm="0">
                                          <p:val>
                                            <p:strVal val="#ppt_y"/>
                                          </p:val>
                                        </p:tav>
                                        <p:tav tm="100000">
                                          <p:val>
                                            <p:strVal val="#ppt_y"/>
                                          </p:val>
                                        </p:tav>
                                      </p:tavLst>
                                    </p:anim>
                                  </p:childTnLst>
                                </p:cTn>
                              </p:par>
                            </p:childTnLst>
                          </p:cTn>
                        </p:par>
                        <p:par>
                          <p:cTn id="57" fill="hold">
                            <p:stCondLst>
                              <p:cond delay="5500"/>
                            </p:stCondLst>
                            <p:childTnLst>
                              <p:par>
                                <p:cTn id="58" presetID="2" presetClass="entr" presetSubtype="8" accel="50000" decel="50000"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0-#ppt_w/2"/>
                                          </p:val>
                                        </p:tav>
                                        <p:tav tm="100000">
                                          <p:val>
                                            <p:strVal val="#ppt_x"/>
                                          </p:val>
                                        </p:tav>
                                      </p:tavLst>
                                    </p:anim>
                                    <p:anim calcmode="lin" valueType="num">
                                      <p:cBhvr additive="base">
                                        <p:cTn id="61" dur="500" fill="hold"/>
                                        <p:tgtEl>
                                          <p:spTgt spid="45"/>
                                        </p:tgtEl>
                                        <p:attrNameLst>
                                          <p:attrName>ppt_y</p:attrName>
                                        </p:attrNameLst>
                                      </p:cBhvr>
                                      <p:tavLst>
                                        <p:tav tm="0">
                                          <p:val>
                                            <p:strVal val="#ppt_y"/>
                                          </p:val>
                                        </p:tav>
                                        <p:tav tm="100000">
                                          <p:val>
                                            <p:strVal val="#ppt_y"/>
                                          </p:val>
                                        </p:tav>
                                      </p:tavLst>
                                    </p:anim>
                                  </p:childTnLst>
                                </p:cTn>
                              </p:par>
                            </p:childTnLst>
                          </p:cTn>
                        </p:par>
                        <p:par>
                          <p:cTn id="62" fill="hold">
                            <p:stCondLst>
                              <p:cond delay="6000"/>
                            </p:stCondLst>
                            <p:childTnLst>
                              <p:par>
                                <p:cTn id="63" presetID="2" presetClass="entr" presetSubtype="2" accel="50000" decel="50000"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additive="base">
                                        <p:cTn id="65" dur="500" fill="hold"/>
                                        <p:tgtEl>
                                          <p:spTgt spid="120"/>
                                        </p:tgtEl>
                                        <p:attrNameLst>
                                          <p:attrName>ppt_x</p:attrName>
                                        </p:attrNameLst>
                                      </p:cBhvr>
                                      <p:tavLst>
                                        <p:tav tm="0">
                                          <p:val>
                                            <p:strVal val="1+#ppt_w/2"/>
                                          </p:val>
                                        </p:tav>
                                        <p:tav tm="100000">
                                          <p:val>
                                            <p:strVal val="#ppt_x"/>
                                          </p:val>
                                        </p:tav>
                                      </p:tavLst>
                                    </p:anim>
                                    <p:anim calcmode="lin" valueType="num">
                                      <p:cBhvr additive="base">
                                        <p:cTn id="66" dur="500" fill="hold"/>
                                        <p:tgtEl>
                                          <p:spTgt spid="120"/>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accel="50000" decel="50000"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500" fill="hold"/>
                                        <p:tgtEl>
                                          <p:spTgt spid="57"/>
                                        </p:tgtEl>
                                        <p:attrNameLst>
                                          <p:attrName>ppt_x</p:attrName>
                                        </p:attrNameLst>
                                      </p:cBhvr>
                                      <p:tavLst>
                                        <p:tav tm="0">
                                          <p:val>
                                            <p:strVal val="1+#ppt_w/2"/>
                                          </p:val>
                                        </p:tav>
                                        <p:tav tm="100000">
                                          <p:val>
                                            <p:strVal val="#ppt_x"/>
                                          </p:val>
                                        </p:tav>
                                      </p:tavLst>
                                    </p:anim>
                                    <p:anim calcmode="lin" valueType="num">
                                      <p:cBhvr additive="base">
                                        <p:cTn id="71" dur="500" fill="hold"/>
                                        <p:tgtEl>
                                          <p:spTgt spid="57"/>
                                        </p:tgtEl>
                                        <p:attrNameLst>
                                          <p:attrName>ppt_y</p:attrName>
                                        </p:attrNameLst>
                                      </p:cBhvr>
                                      <p:tavLst>
                                        <p:tav tm="0">
                                          <p:val>
                                            <p:strVal val="#ppt_y"/>
                                          </p:val>
                                        </p:tav>
                                        <p:tav tm="100000">
                                          <p:val>
                                            <p:strVal val="#ppt_y"/>
                                          </p:val>
                                        </p:tav>
                                      </p:tavLst>
                                    </p:anim>
                                  </p:childTnLst>
                                </p:cTn>
                              </p:par>
                            </p:childTnLst>
                          </p:cTn>
                        </p:par>
                        <p:par>
                          <p:cTn id="72" fill="hold">
                            <p:stCondLst>
                              <p:cond delay="7000"/>
                            </p:stCondLst>
                            <p:childTnLst>
                              <p:par>
                                <p:cTn id="73" presetID="12" presetClass="entr" presetSubtype="4" fill="hold" grpId="0"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slide(fromBottom)">
                                      <p:cBhvr>
                                        <p:cTn id="75" dur="500"/>
                                        <p:tgtEl>
                                          <p:spTgt spid="112"/>
                                        </p:tgtEl>
                                      </p:cBhvr>
                                    </p:animEffect>
                                  </p:childTnLst>
                                </p:cTn>
                              </p:par>
                            </p:childTnLst>
                          </p:cTn>
                        </p:par>
                        <p:par>
                          <p:cTn id="76" fill="hold">
                            <p:stCondLst>
                              <p:cond delay="7500"/>
                            </p:stCondLst>
                            <p:childTnLst>
                              <p:par>
                                <p:cTn id="77" presetID="2" presetClass="entr" presetSubtype="8" accel="50000" decel="50000" fill="hold" nodeType="afterEffect">
                                  <p:stCondLst>
                                    <p:cond delay="0"/>
                                  </p:stCondLst>
                                  <p:childTnLst>
                                    <p:set>
                                      <p:cBhvr>
                                        <p:cTn id="78" dur="1" fill="hold">
                                          <p:stCondLst>
                                            <p:cond delay="0"/>
                                          </p:stCondLst>
                                        </p:cTn>
                                        <p:tgtEl>
                                          <p:spTgt spid="117"/>
                                        </p:tgtEl>
                                        <p:attrNameLst>
                                          <p:attrName>style.visibility</p:attrName>
                                        </p:attrNameLst>
                                      </p:cBhvr>
                                      <p:to>
                                        <p:strVal val="visible"/>
                                      </p:to>
                                    </p:set>
                                    <p:anim calcmode="lin" valueType="num">
                                      <p:cBhvr additive="base">
                                        <p:cTn id="79" dur="500" fill="hold"/>
                                        <p:tgtEl>
                                          <p:spTgt spid="117"/>
                                        </p:tgtEl>
                                        <p:attrNameLst>
                                          <p:attrName>ppt_x</p:attrName>
                                        </p:attrNameLst>
                                      </p:cBhvr>
                                      <p:tavLst>
                                        <p:tav tm="0">
                                          <p:val>
                                            <p:strVal val="0-#ppt_w/2"/>
                                          </p:val>
                                        </p:tav>
                                        <p:tav tm="100000">
                                          <p:val>
                                            <p:strVal val="#ppt_x"/>
                                          </p:val>
                                        </p:tav>
                                      </p:tavLst>
                                    </p:anim>
                                    <p:anim calcmode="lin" valueType="num">
                                      <p:cBhvr additive="base">
                                        <p:cTn id="80" dur="500" fill="hold"/>
                                        <p:tgtEl>
                                          <p:spTgt spid="117"/>
                                        </p:tgtEl>
                                        <p:attrNameLst>
                                          <p:attrName>ppt_y</p:attrName>
                                        </p:attrNameLst>
                                      </p:cBhvr>
                                      <p:tavLst>
                                        <p:tav tm="0">
                                          <p:val>
                                            <p:strVal val="#ppt_y"/>
                                          </p:val>
                                        </p:tav>
                                        <p:tav tm="100000">
                                          <p:val>
                                            <p:strVal val="#ppt_y"/>
                                          </p:val>
                                        </p:tav>
                                      </p:tavLst>
                                    </p:anim>
                                  </p:childTnLst>
                                </p:cTn>
                              </p:par>
                            </p:childTnLst>
                          </p:cTn>
                        </p:par>
                        <p:par>
                          <p:cTn id="81" fill="hold">
                            <p:stCondLst>
                              <p:cond delay="8000"/>
                            </p:stCondLst>
                            <p:childTnLst>
                              <p:par>
                                <p:cTn id="82" presetID="2" presetClass="entr" presetSubtype="8" accel="50000" decel="50000" fill="hold" grpId="0" nodeType="after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additive="base">
                                        <p:cTn id="84" dur="500" fill="hold"/>
                                        <p:tgtEl>
                                          <p:spTgt spid="48"/>
                                        </p:tgtEl>
                                        <p:attrNameLst>
                                          <p:attrName>ppt_x</p:attrName>
                                        </p:attrNameLst>
                                      </p:cBhvr>
                                      <p:tavLst>
                                        <p:tav tm="0">
                                          <p:val>
                                            <p:strVal val="0-#ppt_w/2"/>
                                          </p:val>
                                        </p:tav>
                                        <p:tav tm="100000">
                                          <p:val>
                                            <p:strVal val="#ppt_x"/>
                                          </p:val>
                                        </p:tav>
                                      </p:tavLst>
                                    </p:anim>
                                    <p:anim calcmode="lin" valueType="num">
                                      <p:cBhvr additive="base">
                                        <p:cTn id="85" dur="500" fill="hold"/>
                                        <p:tgtEl>
                                          <p:spTgt spid="48"/>
                                        </p:tgtEl>
                                        <p:attrNameLst>
                                          <p:attrName>ppt_y</p:attrName>
                                        </p:attrNameLst>
                                      </p:cBhvr>
                                      <p:tavLst>
                                        <p:tav tm="0">
                                          <p:val>
                                            <p:strVal val="#ppt_y"/>
                                          </p:val>
                                        </p:tav>
                                        <p:tav tm="100000">
                                          <p:val>
                                            <p:strVal val="#ppt_y"/>
                                          </p:val>
                                        </p:tav>
                                      </p:tavLst>
                                    </p:anim>
                                  </p:childTnLst>
                                </p:cTn>
                              </p:par>
                            </p:childTnLst>
                          </p:cTn>
                        </p:par>
                        <p:par>
                          <p:cTn id="86" fill="hold">
                            <p:stCondLst>
                              <p:cond delay="8500"/>
                            </p:stCondLst>
                            <p:childTnLst>
                              <p:par>
                                <p:cTn id="87" presetID="2" presetClass="entr" presetSubtype="2" accel="50000" decel="50000" fill="hold" nodeType="afterEffect">
                                  <p:stCondLst>
                                    <p:cond delay="0"/>
                                  </p:stCondLst>
                                  <p:childTnLst>
                                    <p:set>
                                      <p:cBhvr>
                                        <p:cTn id="88" dur="1" fill="hold">
                                          <p:stCondLst>
                                            <p:cond delay="0"/>
                                          </p:stCondLst>
                                        </p:cTn>
                                        <p:tgtEl>
                                          <p:spTgt spid="121"/>
                                        </p:tgtEl>
                                        <p:attrNameLst>
                                          <p:attrName>style.visibility</p:attrName>
                                        </p:attrNameLst>
                                      </p:cBhvr>
                                      <p:to>
                                        <p:strVal val="visible"/>
                                      </p:to>
                                    </p:set>
                                    <p:anim calcmode="lin" valueType="num">
                                      <p:cBhvr additive="base">
                                        <p:cTn id="89" dur="500" fill="hold"/>
                                        <p:tgtEl>
                                          <p:spTgt spid="121"/>
                                        </p:tgtEl>
                                        <p:attrNameLst>
                                          <p:attrName>ppt_x</p:attrName>
                                        </p:attrNameLst>
                                      </p:cBhvr>
                                      <p:tavLst>
                                        <p:tav tm="0">
                                          <p:val>
                                            <p:strVal val="1+#ppt_w/2"/>
                                          </p:val>
                                        </p:tav>
                                        <p:tav tm="100000">
                                          <p:val>
                                            <p:strVal val="#ppt_x"/>
                                          </p:val>
                                        </p:tav>
                                      </p:tavLst>
                                    </p:anim>
                                    <p:anim calcmode="lin" valueType="num">
                                      <p:cBhvr additive="base">
                                        <p:cTn id="90" dur="500" fill="hold"/>
                                        <p:tgtEl>
                                          <p:spTgt spid="121"/>
                                        </p:tgtEl>
                                        <p:attrNameLst>
                                          <p:attrName>ppt_y</p:attrName>
                                        </p:attrNameLst>
                                      </p:cBhvr>
                                      <p:tavLst>
                                        <p:tav tm="0">
                                          <p:val>
                                            <p:strVal val="#ppt_y"/>
                                          </p:val>
                                        </p:tav>
                                        <p:tav tm="100000">
                                          <p:val>
                                            <p:strVal val="#ppt_y"/>
                                          </p:val>
                                        </p:tav>
                                      </p:tavLst>
                                    </p:anim>
                                  </p:childTnLst>
                                </p:cTn>
                              </p:par>
                            </p:childTnLst>
                          </p:cTn>
                        </p:par>
                        <p:par>
                          <p:cTn id="91" fill="hold">
                            <p:stCondLst>
                              <p:cond delay="9000"/>
                            </p:stCondLst>
                            <p:childTnLst>
                              <p:par>
                                <p:cTn id="92" presetID="2" presetClass="entr" presetSubtype="2" accel="50000" decel="50000"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additive="base">
                                        <p:cTn id="94" dur="500" fill="hold"/>
                                        <p:tgtEl>
                                          <p:spTgt spid="58"/>
                                        </p:tgtEl>
                                        <p:attrNameLst>
                                          <p:attrName>ppt_x</p:attrName>
                                        </p:attrNameLst>
                                      </p:cBhvr>
                                      <p:tavLst>
                                        <p:tav tm="0">
                                          <p:val>
                                            <p:strVal val="1+#ppt_w/2"/>
                                          </p:val>
                                        </p:tav>
                                        <p:tav tm="100000">
                                          <p:val>
                                            <p:strVal val="#ppt_x"/>
                                          </p:val>
                                        </p:tav>
                                      </p:tavLst>
                                    </p:anim>
                                    <p:anim calcmode="lin" valueType="num">
                                      <p:cBhvr additive="base">
                                        <p:cTn id="95" dur="500" fill="hold"/>
                                        <p:tgtEl>
                                          <p:spTgt spid="58"/>
                                        </p:tgtEl>
                                        <p:attrNameLst>
                                          <p:attrName>ppt_y</p:attrName>
                                        </p:attrNameLst>
                                      </p:cBhvr>
                                      <p:tavLst>
                                        <p:tav tm="0">
                                          <p:val>
                                            <p:strVal val="#ppt_y"/>
                                          </p:val>
                                        </p:tav>
                                        <p:tav tm="100000">
                                          <p:val>
                                            <p:strVal val="#ppt_y"/>
                                          </p:val>
                                        </p:tav>
                                      </p:tavLst>
                                    </p:anim>
                                  </p:childTnLst>
                                </p:cTn>
                              </p:par>
                            </p:childTnLst>
                          </p:cTn>
                        </p:par>
                        <p:par>
                          <p:cTn id="96" fill="hold">
                            <p:stCondLst>
                              <p:cond delay="9500"/>
                            </p:stCondLst>
                            <p:childTnLst>
                              <p:par>
                                <p:cTn id="97" presetID="12" presetClass="entr" presetSubtype="4" fill="hold" grpId="0" nodeType="after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slide(fromBottom)">
                                      <p:cBhvr>
                                        <p:cTn id="9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2" grpId="0" animBg="1"/>
      <p:bldP spid="45" grpId="0" animBg="1"/>
      <p:bldP spid="48" grpId="0" animBg="1"/>
      <p:bldP spid="50" grpId="0" animBg="1"/>
      <p:bldP spid="51" grpId="0" animBg="1"/>
      <p:bldP spid="57" grpId="0" animBg="1"/>
      <p:bldP spid="58" grpId="0" animBg="1"/>
      <p:bldP spid="69" grpId="0"/>
      <p:bldP spid="111" grpId="0"/>
      <p:bldP spid="112" grpId="0"/>
      <p:bldP spid="1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
          <p:cNvSpPr txBox="1">
            <a:spLocks/>
          </p:cNvSpPr>
          <p:nvPr/>
        </p:nvSpPr>
        <p:spPr>
          <a:xfrm>
            <a:off x="2379846" y="3736239"/>
            <a:ext cx="9403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en-US" sz="1600" b="1" dirty="0">
                <a:solidFill>
                  <a:schemeClr val="tx2">
                    <a:lumMod val="75000"/>
                  </a:schemeClr>
                </a:solidFill>
                <a:latin typeface="+mn-ea"/>
              </a:rPr>
              <a:t>258,4875</a:t>
            </a:r>
          </a:p>
        </p:txBody>
      </p:sp>
      <p:sp>
        <p:nvSpPr>
          <p:cNvPr id="38" name="Text Placeholder 3"/>
          <p:cNvSpPr txBox="1">
            <a:spLocks/>
          </p:cNvSpPr>
          <p:nvPr/>
        </p:nvSpPr>
        <p:spPr>
          <a:xfrm>
            <a:off x="4916834" y="3736239"/>
            <a:ext cx="9403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en-US" sz="1600" b="1" dirty="0">
                <a:solidFill>
                  <a:schemeClr val="accent4"/>
                </a:solidFill>
                <a:latin typeface="+mn-ea"/>
              </a:rPr>
              <a:t>258,4875</a:t>
            </a:r>
          </a:p>
        </p:txBody>
      </p:sp>
      <p:sp>
        <p:nvSpPr>
          <p:cNvPr id="39" name="Text Placeholder 3"/>
          <p:cNvSpPr txBox="1">
            <a:spLocks/>
          </p:cNvSpPr>
          <p:nvPr/>
        </p:nvSpPr>
        <p:spPr>
          <a:xfrm>
            <a:off x="7515314" y="3736239"/>
            <a:ext cx="9403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en-US" sz="1600" b="1" dirty="0">
                <a:solidFill>
                  <a:schemeClr val="accent1"/>
                </a:solidFill>
                <a:latin typeface="+mn-ea"/>
              </a:rPr>
              <a:t>258,4875</a:t>
            </a:r>
          </a:p>
        </p:txBody>
      </p:sp>
      <p:sp>
        <p:nvSpPr>
          <p:cNvPr id="40" name="Text Placeholder 3"/>
          <p:cNvSpPr txBox="1">
            <a:spLocks/>
          </p:cNvSpPr>
          <p:nvPr/>
        </p:nvSpPr>
        <p:spPr>
          <a:xfrm>
            <a:off x="10030186" y="3736239"/>
            <a:ext cx="94030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en-US" sz="1600" b="1" dirty="0">
                <a:solidFill>
                  <a:schemeClr val="accent3"/>
                </a:solidFill>
                <a:latin typeface="+mn-ea"/>
              </a:rPr>
              <a:t>258,4875</a:t>
            </a:r>
          </a:p>
        </p:txBody>
      </p:sp>
      <p:cxnSp>
        <p:nvCxnSpPr>
          <p:cNvPr id="89" name="Straight Connector 88"/>
          <p:cNvCxnSpPr/>
          <p:nvPr/>
        </p:nvCxnSpPr>
        <p:spPr>
          <a:xfrm flipH="1">
            <a:off x="1277958" y="4043475"/>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6" name="Group 33"/>
          <p:cNvGrpSpPr/>
          <p:nvPr/>
        </p:nvGrpSpPr>
        <p:grpSpPr>
          <a:xfrm>
            <a:off x="1104043" y="4657951"/>
            <a:ext cx="2333814" cy="813991"/>
            <a:chOff x="5603652" y="1586047"/>
            <a:chExt cx="1750588" cy="610493"/>
          </a:xfrm>
        </p:grpSpPr>
        <p:sp>
          <p:nvSpPr>
            <p:cNvPr id="35" name="Text Placeholder 3"/>
            <p:cNvSpPr txBox="1">
              <a:spLocks/>
            </p:cNvSpPr>
            <p:nvPr/>
          </p:nvSpPr>
          <p:spPr>
            <a:xfrm>
              <a:off x="6171172" y="1586047"/>
              <a:ext cx="61555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tx2">
                      <a:lumMod val="75000"/>
                    </a:schemeClr>
                  </a:solidFill>
                  <a:latin typeface="+mn-ea"/>
                </a:rPr>
                <a:t>添加标题</a:t>
              </a:r>
              <a:endParaRPr lang="en-US" sz="1600" dirty="0">
                <a:solidFill>
                  <a:schemeClr val="tx2">
                    <a:lumMod val="75000"/>
                  </a:schemeClr>
                </a:solidFill>
                <a:latin typeface="+mn-ea"/>
              </a:endParaRPr>
            </a:p>
          </p:txBody>
        </p:sp>
        <p:sp>
          <p:nvSpPr>
            <p:cNvPr id="36" name="Text Placeholder 3"/>
            <p:cNvSpPr txBox="1">
              <a:spLocks/>
            </p:cNvSpPr>
            <p:nvPr/>
          </p:nvSpPr>
          <p:spPr>
            <a:xfrm>
              <a:off x="5603652" y="1896457"/>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sp>
        <p:nvSpPr>
          <p:cNvPr id="9" name="Oval 8"/>
          <p:cNvSpPr/>
          <p:nvPr/>
        </p:nvSpPr>
        <p:spPr>
          <a:xfrm>
            <a:off x="1613194" y="2214634"/>
            <a:ext cx="1320435" cy="1320607"/>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3700" dirty="0">
                <a:solidFill>
                  <a:schemeClr val="bg1"/>
                </a:solidFill>
                <a:latin typeface="+mn-ea"/>
              </a:rPr>
              <a:t>1</a:t>
            </a:r>
          </a:p>
        </p:txBody>
      </p:sp>
      <p:grpSp>
        <p:nvGrpSpPr>
          <p:cNvPr id="95" name="Group 94"/>
          <p:cNvGrpSpPr/>
          <p:nvPr/>
        </p:nvGrpSpPr>
        <p:grpSpPr>
          <a:xfrm>
            <a:off x="2177060" y="3535240"/>
            <a:ext cx="192698" cy="948263"/>
            <a:chOff x="1690019" y="2064423"/>
            <a:chExt cx="144542" cy="711197"/>
          </a:xfrm>
        </p:grpSpPr>
        <p:cxnSp>
          <p:nvCxnSpPr>
            <p:cNvPr id="76" name="Straight Connector 75"/>
            <p:cNvCxnSpPr/>
            <p:nvPr/>
          </p:nvCxnSpPr>
          <p:spPr>
            <a:xfrm flipH="1">
              <a:off x="1762290" y="2064423"/>
              <a:ext cx="1" cy="613924"/>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690019" y="2631078"/>
              <a:ext cx="144542" cy="144542"/>
            </a:xfrm>
            <a:prstGeom prst="ellipse">
              <a:avLst/>
            </a:prstGeom>
            <a:solidFill>
              <a:schemeClr val="bg1"/>
            </a:solidFill>
            <a:ln w="190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06" name="Group 33"/>
          <p:cNvGrpSpPr/>
          <p:nvPr/>
        </p:nvGrpSpPr>
        <p:grpSpPr>
          <a:xfrm>
            <a:off x="3651120" y="4657951"/>
            <a:ext cx="2333814" cy="813991"/>
            <a:chOff x="5603652" y="1586047"/>
            <a:chExt cx="1750588" cy="610493"/>
          </a:xfrm>
        </p:grpSpPr>
        <p:sp>
          <p:nvSpPr>
            <p:cNvPr id="107" name="Text Placeholder 3"/>
            <p:cNvSpPr txBox="1">
              <a:spLocks/>
            </p:cNvSpPr>
            <p:nvPr/>
          </p:nvSpPr>
          <p:spPr>
            <a:xfrm>
              <a:off x="6171170" y="1586047"/>
              <a:ext cx="61555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accent4"/>
                  </a:solidFill>
                  <a:latin typeface="+mn-ea"/>
                </a:rPr>
                <a:t>添加标题</a:t>
              </a:r>
              <a:endParaRPr lang="en-US" sz="1600" dirty="0">
                <a:solidFill>
                  <a:schemeClr val="accent4"/>
                </a:solidFill>
                <a:latin typeface="+mn-ea"/>
              </a:endParaRPr>
            </a:p>
          </p:txBody>
        </p:sp>
        <p:sp>
          <p:nvSpPr>
            <p:cNvPr id="108" name="Text Placeholder 3"/>
            <p:cNvSpPr txBox="1">
              <a:spLocks/>
            </p:cNvSpPr>
            <p:nvPr/>
          </p:nvSpPr>
          <p:spPr>
            <a:xfrm>
              <a:off x="5603652" y="1896457"/>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sp>
        <p:nvSpPr>
          <p:cNvPr id="110" name="Oval 109"/>
          <p:cNvSpPr>
            <a:spLocks noChangeAspect="1"/>
          </p:cNvSpPr>
          <p:nvPr/>
        </p:nvSpPr>
        <p:spPr>
          <a:xfrm>
            <a:off x="3962204" y="1816005"/>
            <a:ext cx="1716566" cy="17167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3700" dirty="0">
                <a:solidFill>
                  <a:schemeClr val="bg1"/>
                </a:solidFill>
                <a:latin typeface="+mn-ea"/>
              </a:rPr>
              <a:t>2</a:t>
            </a:r>
          </a:p>
        </p:txBody>
      </p:sp>
      <p:grpSp>
        <p:nvGrpSpPr>
          <p:cNvPr id="111" name="Group 110"/>
          <p:cNvGrpSpPr/>
          <p:nvPr/>
        </p:nvGrpSpPr>
        <p:grpSpPr>
          <a:xfrm>
            <a:off x="4724136" y="3535240"/>
            <a:ext cx="192698" cy="948263"/>
            <a:chOff x="1690019" y="2064423"/>
            <a:chExt cx="144542" cy="711197"/>
          </a:xfrm>
        </p:grpSpPr>
        <p:cxnSp>
          <p:nvCxnSpPr>
            <p:cNvPr id="112" name="Straight Connector 111"/>
            <p:cNvCxnSpPr/>
            <p:nvPr/>
          </p:nvCxnSpPr>
          <p:spPr>
            <a:xfrm flipH="1">
              <a:off x="1762290" y="2064423"/>
              <a:ext cx="1" cy="613924"/>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1690019" y="2631078"/>
              <a:ext cx="144542" cy="144542"/>
            </a:xfrm>
            <a:prstGeom prst="ellipse">
              <a:avLst/>
            </a:prstGeom>
            <a:solidFill>
              <a:schemeClr val="bg1"/>
            </a:solidFill>
            <a:ln w="190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24" name="Group 33"/>
          <p:cNvGrpSpPr/>
          <p:nvPr/>
        </p:nvGrpSpPr>
        <p:grpSpPr>
          <a:xfrm>
            <a:off x="6230551" y="4657951"/>
            <a:ext cx="2333814" cy="813991"/>
            <a:chOff x="5589364" y="1586047"/>
            <a:chExt cx="1750588" cy="610493"/>
          </a:xfrm>
        </p:grpSpPr>
        <p:sp>
          <p:nvSpPr>
            <p:cNvPr id="125" name="Text Placeholder 3"/>
            <p:cNvSpPr txBox="1">
              <a:spLocks/>
            </p:cNvSpPr>
            <p:nvPr/>
          </p:nvSpPr>
          <p:spPr>
            <a:xfrm>
              <a:off x="6171171" y="1586047"/>
              <a:ext cx="61555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accent1"/>
                  </a:solidFill>
                  <a:latin typeface="+mn-ea"/>
                </a:rPr>
                <a:t>添加标题</a:t>
              </a:r>
              <a:endParaRPr lang="en-US" sz="1600" dirty="0">
                <a:solidFill>
                  <a:schemeClr val="accent1"/>
                </a:solidFill>
                <a:latin typeface="+mn-ea"/>
              </a:endParaRPr>
            </a:p>
          </p:txBody>
        </p:sp>
        <p:sp>
          <p:nvSpPr>
            <p:cNvPr id="126" name="Text Placeholder 3"/>
            <p:cNvSpPr txBox="1">
              <a:spLocks/>
            </p:cNvSpPr>
            <p:nvPr/>
          </p:nvSpPr>
          <p:spPr>
            <a:xfrm>
              <a:off x="5589364" y="1896457"/>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sp>
        <p:nvSpPr>
          <p:cNvPr id="128" name="Oval 127"/>
          <p:cNvSpPr>
            <a:spLocks noChangeAspect="1"/>
          </p:cNvSpPr>
          <p:nvPr/>
        </p:nvSpPr>
        <p:spPr>
          <a:xfrm>
            <a:off x="6556796" y="1816005"/>
            <a:ext cx="1716566" cy="17167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3700" dirty="0">
                <a:solidFill>
                  <a:schemeClr val="bg1"/>
                </a:solidFill>
                <a:latin typeface="+mn-ea"/>
              </a:rPr>
              <a:t>3</a:t>
            </a:r>
          </a:p>
        </p:txBody>
      </p:sp>
      <p:grpSp>
        <p:nvGrpSpPr>
          <p:cNvPr id="129" name="Group 128"/>
          <p:cNvGrpSpPr/>
          <p:nvPr/>
        </p:nvGrpSpPr>
        <p:grpSpPr>
          <a:xfrm>
            <a:off x="7322615" y="3535240"/>
            <a:ext cx="192698" cy="948263"/>
            <a:chOff x="1690019" y="2064423"/>
            <a:chExt cx="144542" cy="711197"/>
          </a:xfrm>
        </p:grpSpPr>
        <p:cxnSp>
          <p:nvCxnSpPr>
            <p:cNvPr id="130" name="Straight Connector 129"/>
            <p:cNvCxnSpPr/>
            <p:nvPr/>
          </p:nvCxnSpPr>
          <p:spPr>
            <a:xfrm flipH="1">
              <a:off x="1762290" y="2064423"/>
              <a:ext cx="1" cy="613924"/>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690019" y="2631078"/>
              <a:ext cx="144542" cy="144542"/>
            </a:xfrm>
            <a:prstGeom prst="ellipse">
              <a:avLst/>
            </a:prstGeom>
            <a:solidFill>
              <a:schemeClr val="bg1"/>
            </a:solidFill>
            <a:ln w="190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42" name="Group 33"/>
          <p:cNvGrpSpPr/>
          <p:nvPr/>
        </p:nvGrpSpPr>
        <p:grpSpPr>
          <a:xfrm>
            <a:off x="8809982" y="4657951"/>
            <a:ext cx="2333814" cy="813991"/>
            <a:chOff x="5603651" y="1586047"/>
            <a:chExt cx="1750588" cy="610493"/>
          </a:xfrm>
        </p:grpSpPr>
        <p:sp>
          <p:nvSpPr>
            <p:cNvPr id="143" name="Text Placeholder 3"/>
            <p:cNvSpPr txBox="1">
              <a:spLocks/>
            </p:cNvSpPr>
            <p:nvPr/>
          </p:nvSpPr>
          <p:spPr>
            <a:xfrm>
              <a:off x="6169247" y="1586047"/>
              <a:ext cx="61940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accent3"/>
                  </a:solidFill>
                  <a:latin typeface="+mn-ea"/>
                </a:rPr>
                <a:t>添加标题</a:t>
              </a:r>
              <a:endParaRPr lang="en-US" sz="1600" dirty="0">
                <a:solidFill>
                  <a:schemeClr val="accent3"/>
                </a:solidFill>
                <a:latin typeface="+mn-ea"/>
              </a:endParaRPr>
            </a:p>
          </p:txBody>
        </p:sp>
        <p:sp>
          <p:nvSpPr>
            <p:cNvPr id="144" name="Text Placeholder 3"/>
            <p:cNvSpPr txBox="1">
              <a:spLocks/>
            </p:cNvSpPr>
            <p:nvPr/>
          </p:nvSpPr>
          <p:spPr>
            <a:xfrm>
              <a:off x="5603651" y="1896457"/>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sp>
        <p:nvSpPr>
          <p:cNvPr id="146" name="Oval 145"/>
          <p:cNvSpPr/>
          <p:nvPr/>
        </p:nvSpPr>
        <p:spPr>
          <a:xfrm>
            <a:off x="9319133" y="2214634"/>
            <a:ext cx="1320435" cy="13206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3700" dirty="0">
                <a:solidFill>
                  <a:schemeClr val="bg1"/>
                </a:solidFill>
                <a:latin typeface="+mn-ea"/>
              </a:rPr>
              <a:t>4</a:t>
            </a:r>
          </a:p>
        </p:txBody>
      </p:sp>
      <p:grpSp>
        <p:nvGrpSpPr>
          <p:cNvPr id="147" name="Group 146"/>
          <p:cNvGrpSpPr/>
          <p:nvPr/>
        </p:nvGrpSpPr>
        <p:grpSpPr>
          <a:xfrm>
            <a:off x="9882999" y="3535240"/>
            <a:ext cx="192698" cy="948263"/>
            <a:chOff x="1690019" y="2064423"/>
            <a:chExt cx="144542" cy="711197"/>
          </a:xfrm>
        </p:grpSpPr>
        <p:cxnSp>
          <p:nvCxnSpPr>
            <p:cNvPr id="148" name="Straight Connector 147"/>
            <p:cNvCxnSpPr/>
            <p:nvPr/>
          </p:nvCxnSpPr>
          <p:spPr>
            <a:xfrm flipH="1">
              <a:off x="1762290" y="2064423"/>
              <a:ext cx="1" cy="613924"/>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9" name="Oval 148"/>
            <p:cNvSpPr/>
            <p:nvPr/>
          </p:nvSpPr>
          <p:spPr>
            <a:xfrm>
              <a:off x="1690019" y="2631078"/>
              <a:ext cx="144542" cy="144542"/>
            </a:xfrm>
            <a:prstGeom prst="ellipse">
              <a:avLst/>
            </a:prstGeom>
            <a:solidFill>
              <a:schemeClr val="bg1"/>
            </a:solidFill>
            <a:ln w="190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401409185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strips(upRight)">
                                      <p:cBhvr>
                                        <p:cTn id="7" dur="500"/>
                                        <p:tgtEl>
                                          <p:spTgt spid="89"/>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8" presetClass="entr" presetSubtype="12" fill="hold" nodeType="after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strips(downLeft)">
                                      <p:cBhvr>
                                        <p:cTn id="16" dur="500"/>
                                        <p:tgtEl>
                                          <p:spTgt spid="95"/>
                                        </p:tgtEl>
                                      </p:cBhvr>
                                    </p:animEffect>
                                  </p:childTnLst>
                                </p:cTn>
                              </p:par>
                            </p:childTnLst>
                          </p:cTn>
                        </p:par>
                        <p:par>
                          <p:cTn id="17" fill="hold">
                            <p:stCondLst>
                              <p:cond delay="1500"/>
                            </p:stCondLst>
                            <p:childTnLst>
                              <p:par>
                                <p:cTn id="18" presetID="1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lide(fromBottom)">
                                      <p:cBhvr>
                                        <p:cTn id="20" dur="500"/>
                                        <p:tgtEl>
                                          <p:spTgt spid="6"/>
                                        </p:tgtEl>
                                      </p:cBhvr>
                                    </p:animEffect>
                                  </p:childTnLst>
                                </p:cTn>
                              </p:par>
                            </p:childTnLst>
                          </p:cTn>
                        </p:par>
                        <p:par>
                          <p:cTn id="21" fill="hold">
                            <p:stCondLst>
                              <p:cond delay="2000"/>
                            </p:stCondLst>
                            <p:childTnLst>
                              <p:par>
                                <p:cTn id="22" presetID="12" presetClass="entr" presetSubtype="2"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slide(fromRight)">
                                      <p:cBhvr>
                                        <p:cTn id="24" dur="500"/>
                                        <p:tgtEl>
                                          <p:spTgt spid="37"/>
                                        </p:tgtEl>
                                      </p:cBhvr>
                                    </p:animEffect>
                                  </p:childTnLst>
                                </p:cTn>
                              </p:par>
                            </p:childTnLst>
                          </p:cTn>
                        </p:par>
                        <p:par>
                          <p:cTn id="25" fill="hold">
                            <p:stCondLst>
                              <p:cond delay="2500"/>
                            </p:stCondLst>
                            <p:childTnLst>
                              <p:par>
                                <p:cTn id="26" presetID="23" presetClass="entr" presetSubtype="16"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 calcmode="lin" valueType="num">
                                      <p:cBhvr>
                                        <p:cTn id="28" dur="500" fill="hold"/>
                                        <p:tgtEl>
                                          <p:spTgt spid="110"/>
                                        </p:tgtEl>
                                        <p:attrNameLst>
                                          <p:attrName>ppt_w</p:attrName>
                                        </p:attrNameLst>
                                      </p:cBhvr>
                                      <p:tavLst>
                                        <p:tav tm="0">
                                          <p:val>
                                            <p:fltVal val="0"/>
                                          </p:val>
                                        </p:tav>
                                        <p:tav tm="100000">
                                          <p:val>
                                            <p:strVal val="#ppt_w"/>
                                          </p:val>
                                        </p:tav>
                                      </p:tavLst>
                                    </p:anim>
                                    <p:anim calcmode="lin" valueType="num">
                                      <p:cBhvr>
                                        <p:cTn id="29" dur="500" fill="hold"/>
                                        <p:tgtEl>
                                          <p:spTgt spid="110"/>
                                        </p:tgtEl>
                                        <p:attrNameLst>
                                          <p:attrName>ppt_h</p:attrName>
                                        </p:attrNameLst>
                                      </p:cBhvr>
                                      <p:tavLst>
                                        <p:tav tm="0">
                                          <p:val>
                                            <p:fltVal val="0"/>
                                          </p:val>
                                        </p:tav>
                                        <p:tav tm="100000">
                                          <p:val>
                                            <p:strVal val="#ppt_h"/>
                                          </p:val>
                                        </p:tav>
                                      </p:tavLst>
                                    </p:anim>
                                  </p:childTnLst>
                                </p:cTn>
                              </p:par>
                            </p:childTnLst>
                          </p:cTn>
                        </p:par>
                        <p:par>
                          <p:cTn id="30" fill="hold">
                            <p:stCondLst>
                              <p:cond delay="3000"/>
                            </p:stCondLst>
                            <p:childTnLst>
                              <p:par>
                                <p:cTn id="31" presetID="18" presetClass="entr" presetSubtype="12" fill="hold" nodeType="after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strips(downLeft)">
                                      <p:cBhvr>
                                        <p:cTn id="33" dur="500"/>
                                        <p:tgtEl>
                                          <p:spTgt spid="111"/>
                                        </p:tgtEl>
                                      </p:cBhvr>
                                    </p:animEffect>
                                  </p:childTnLst>
                                </p:cTn>
                              </p:par>
                            </p:childTnLst>
                          </p:cTn>
                        </p:par>
                        <p:par>
                          <p:cTn id="34" fill="hold">
                            <p:stCondLst>
                              <p:cond delay="3500"/>
                            </p:stCondLst>
                            <p:childTnLst>
                              <p:par>
                                <p:cTn id="35" presetID="12" presetClass="entr" presetSubtype="4" fill="hold" nodeType="after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slide(fromBottom)">
                                      <p:cBhvr>
                                        <p:cTn id="37" dur="500"/>
                                        <p:tgtEl>
                                          <p:spTgt spid="106"/>
                                        </p:tgtEl>
                                      </p:cBhvr>
                                    </p:animEffect>
                                  </p:childTnLst>
                                </p:cTn>
                              </p:par>
                            </p:childTnLst>
                          </p:cTn>
                        </p:par>
                        <p:par>
                          <p:cTn id="38" fill="hold">
                            <p:stCondLst>
                              <p:cond delay="4000"/>
                            </p:stCondLst>
                            <p:childTnLst>
                              <p:par>
                                <p:cTn id="39" presetID="12" presetClass="entr" presetSubtype="2"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slide(fromRight)">
                                      <p:cBhvr>
                                        <p:cTn id="41" dur="500"/>
                                        <p:tgtEl>
                                          <p:spTgt spid="38"/>
                                        </p:tgtEl>
                                      </p:cBhvr>
                                    </p:animEffect>
                                  </p:childTnLst>
                                </p:cTn>
                              </p:par>
                            </p:childTnLst>
                          </p:cTn>
                        </p:par>
                        <p:par>
                          <p:cTn id="42" fill="hold">
                            <p:stCondLst>
                              <p:cond delay="4500"/>
                            </p:stCondLst>
                            <p:childTnLst>
                              <p:par>
                                <p:cTn id="43" presetID="23" presetClass="entr" presetSubtype="16" fill="hold" grpId="0" nodeType="afterEffect">
                                  <p:stCondLst>
                                    <p:cond delay="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childTnLst>
                                </p:cTn>
                              </p:par>
                            </p:childTnLst>
                          </p:cTn>
                        </p:par>
                        <p:par>
                          <p:cTn id="47" fill="hold">
                            <p:stCondLst>
                              <p:cond delay="5000"/>
                            </p:stCondLst>
                            <p:childTnLst>
                              <p:par>
                                <p:cTn id="48" presetID="18" presetClass="entr" presetSubtype="12" fill="hold" nodeType="after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strips(downLeft)">
                                      <p:cBhvr>
                                        <p:cTn id="50" dur="500"/>
                                        <p:tgtEl>
                                          <p:spTgt spid="129"/>
                                        </p:tgtEl>
                                      </p:cBhvr>
                                    </p:animEffect>
                                  </p:childTnLst>
                                </p:cTn>
                              </p:par>
                            </p:childTnLst>
                          </p:cTn>
                        </p:par>
                        <p:par>
                          <p:cTn id="51" fill="hold">
                            <p:stCondLst>
                              <p:cond delay="5500"/>
                            </p:stCondLst>
                            <p:childTnLst>
                              <p:par>
                                <p:cTn id="52" presetID="12" presetClass="entr" presetSubtype="4" fill="hold" nodeType="after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slide(fromBottom)">
                                      <p:cBhvr>
                                        <p:cTn id="54" dur="500"/>
                                        <p:tgtEl>
                                          <p:spTgt spid="124"/>
                                        </p:tgtEl>
                                      </p:cBhvr>
                                    </p:animEffect>
                                  </p:childTnLst>
                                </p:cTn>
                              </p:par>
                            </p:childTnLst>
                          </p:cTn>
                        </p:par>
                        <p:par>
                          <p:cTn id="55" fill="hold">
                            <p:stCondLst>
                              <p:cond delay="6000"/>
                            </p:stCondLst>
                            <p:childTnLst>
                              <p:par>
                                <p:cTn id="56" presetID="12" presetClass="entr" presetSubtype="2"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slide(fromRight)">
                                      <p:cBhvr>
                                        <p:cTn id="58" dur="500"/>
                                        <p:tgtEl>
                                          <p:spTgt spid="39"/>
                                        </p:tgtEl>
                                      </p:cBhvr>
                                    </p:animEffect>
                                  </p:childTnLst>
                                </p:cTn>
                              </p:par>
                            </p:childTnLst>
                          </p:cTn>
                        </p:par>
                        <p:par>
                          <p:cTn id="59" fill="hold">
                            <p:stCondLst>
                              <p:cond delay="6500"/>
                            </p:stCondLst>
                            <p:childTnLst>
                              <p:par>
                                <p:cTn id="60" presetID="23" presetClass="entr" presetSubtype="16" fill="hold" grpId="0" nodeType="afterEffect">
                                  <p:stCondLst>
                                    <p:cond delay="0"/>
                                  </p:stCondLst>
                                  <p:childTnLst>
                                    <p:set>
                                      <p:cBhvr>
                                        <p:cTn id="61" dur="1" fill="hold">
                                          <p:stCondLst>
                                            <p:cond delay="0"/>
                                          </p:stCondLst>
                                        </p:cTn>
                                        <p:tgtEl>
                                          <p:spTgt spid="146"/>
                                        </p:tgtEl>
                                        <p:attrNameLst>
                                          <p:attrName>style.visibility</p:attrName>
                                        </p:attrNameLst>
                                      </p:cBhvr>
                                      <p:to>
                                        <p:strVal val="visible"/>
                                      </p:to>
                                    </p:set>
                                    <p:anim calcmode="lin" valueType="num">
                                      <p:cBhvr>
                                        <p:cTn id="62" dur="500" fill="hold"/>
                                        <p:tgtEl>
                                          <p:spTgt spid="146"/>
                                        </p:tgtEl>
                                        <p:attrNameLst>
                                          <p:attrName>ppt_w</p:attrName>
                                        </p:attrNameLst>
                                      </p:cBhvr>
                                      <p:tavLst>
                                        <p:tav tm="0">
                                          <p:val>
                                            <p:fltVal val="0"/>
                                          </p:val>
                                        </p:tav>
                                        <p:tav tm="100000">
                                          <p:val>
                                            <p:strVal val="#ppt_w"/>
                                          </p:val>
                                        </p:tav>
                                      </p:tavLst>
                                    </p:anim>
                                    <p:anim calcmode="lin" valueType="num">
                                      <p:cBhvr>
                                        <p:cTn id="63" dur="500" fill="hold"/>
                                        <p:tgtEl>
                                          <p:spTgt spid="146"/>
                                        </p:tgtEl>
                                        <p:attrNameLst>
                                          <p:attrName>ppt_h</p:attrName>
                                        </p:attrNameLst>
                                      </p:cBhvr>
                                      <p:tavLst>
                                        <p:tav tm="0">
                                          <p:val>
                                            <p:fltVal val="0"/>
                                          </p:val>
                                        </p:tav>
                                        <p:tav tm="100000">
                                          <p:val>
                                            <p:strVal val="#ppt_h"/>
                                          </p:val>
                                        </p:tav>
                                      </p:tavLst>
                                    </p:anim>
                                  </p:childTnLst>
                                </p:cTn>
                              </p:par>
                            </p:childTnLst>
                          </p:cTn>
                        </p:par>
                        <p:par>
                          <p:cTn id="64" fill="hold">
                            <p:stCondLst>
                              <p:cond delay="7000"/>
                            </p:stCondLst>
                            <p:childTnLst>
                              <p:par>
                                <p:cTn id="65" presetID="18" presetClass="entr" presetSubtype="12" fill="hold" nodeType="afterEffect">
                                  <p:stCondLst>
                                    <p:cond delay="0"/>
                                  </p:stCondLst>
                                  <p:childTnLst>
                                    <p:set>
                                      <p:cBhvr>
                                        <p:cTn id="66" dur="1" fill="hold">
                                          <p:stCondLst>
                                            <p:cond delay="0"/>
                                          </p:stCondLst>
                                        </p:cTn>
                                        <p:tgtEl>
                                          <p:spTgt spid="147"/>
                                        </p:tgtEl>
                                        <p:attrNameLst>
                                          <p:attrName>style.visibility</p:attrName>
                                        </p:attrNameLst>
                                      </p:cBhvr>
                                      <p:to>
                                        <p:strVal val="visible"/>
                                      </p:to>
                                    </p:set>
                                    <p:animEffect transition="in" filter="strips(downLeft)">
                                      <p:cBhvr>
                                        <p:cTn id="67" dur="500"/>
                                        <p:tgtEl>
                                          <p:spTgt spid="147"/>
                                        </p:tgtEl>
                                      </p:cBhvr>
                                    </p:animEffect>
                                  </p:childTnLst>
                                </p:cTn>
                              </p:par>
                            </p:childTnLst>
                          </p:cTn>
                        </p:par>
                        <p:par>
                          <p:cTn id="68" fill="hold">
                            <p:stCondLst>
                              <p:cond delay="7500"/>
                            </p:stCondLst>
                            <p:childTnLst>
                              <p:par>
                                <p:cTn id="69" presetID="12" presetClass="entr" presetSubtype="4" fill="hold" nodeType="afterEffect">
                                  <p:stCondLst>
                                    <p:cond delay="0"/>
                                  </p:stCondLst>
                                  <p:childTnLst>
                                    <p:set>
                                      <p:cBhvr>
                                        <p:cTn id="70" dur="1" fill="hold">
                                          <p:stCondLst>
                                            <p:cond delay="0"/>
                                          </p:stCondLst>
                                        </p:cTn>
                                        <p:tgtEl>
                                          <p:spTgt spid="142"/>
                                        </p:tgtEl>
                                        <p:attrNameLst>
                                          <p:attrName>style.visibility</p:attrName>
                                        </p:attrNameLst>
                                      </p:cBhvr>
                                      <p:to>
                                        <p:strVal val="visible"/>
                                      </p:to>
                                    </p:set>
                                    <p:animEffect transition="in" filter="slide(fromBottom)">
                                      <p:cBhvr>
                                        <p:cTn id="71" dur="500"/>
                                        <p:tgtEl>
                                          <p:spTgt spid="142"/>
                                        </p:tgtEl>
                                      </p:cBhvr>
                                    </p:animEffect>
                                  </p:childTnLst>
                                </p:cTn>
                              </p:par>
                            </p:childTnLst>
                          </p:cTn>
                        </p:par>
                        <p:par>
                          <p:cTn id="72" fill="hold">
                            <p:stCondLst>
                              <p:cond delay="8000"/>
                            </p:stCondLst>
                            <p:childTnLst>
                              <p:par>
                                <p:cTn id="73" presetID="12" presetClass="entr" presetSubtype="2"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slide(fromRight)">
                                      <p:cBhvr>
                                        <p:cTn id="7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9" grpId="0" animBg="1"/>
      <p:bldP spid="110" grpId="0" animBg="1"/>
      <p:bldP spid="128" grpId="0" animBg="1"/>
      <p:bldP spid="1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Connector 66"/>
          <p:cNvCxnSpPr/>
          <p:nvPr/>
        </p:nvCxnSpPr>
        <p:spPr>
          <a:xfrm flipH="1">
            <a:off x="1277958" y="3329264"/>
            <a:ext cx="9636087"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411242" y="4346729"/>
            <a:ext cx="2611177" cy="636072"/>
            <a:chOff x="764014" y="1586047"/>
            <a:chExt cx="1750588" cy="477054"/>
          </a:xfrm>
        </p:grpSpPr>
        <p:sp>
          <p:nvSpPr>
            <p:cNvPr id="27" name="Text Placeholder 3"/>
            <p:cNvSpPr txBox="1">
              <a:spLocks/>
            </p:cNvSpPr>
            <p:nvPr/>
          </p:nvSpPr>
          <p:spPr>
            <a:xfrm>
              <a:off x="1826892" y="1586047"/>
              <a:ext cx="687710"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28" name="Text Placeholder 3"/>
            <p:cNvSpPr txBox="1">
              <a:spLocks/>
            </p:cNvSpPr>
            <p:nvPr/>
          </p:nvSpPr>
          <p:spPr>
            <a:xfrm>
              <a:off x="764014" y="1755324"/>
              <a:ext cx="1750588"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29" name="Group 28"/>
          <p:cNvGrpSpPr/>
          <p:nvPr/>
        </p:nvGrpSpPr>
        <p:grpSpPr>
          <a:xfrm>
            <a:off x="8168764" y="4346729"/>
            <a:ext cx="2535197" cy="636072"/>
            <a:chOff x="5603651" y="1586047"/>
            <a:chExt cx="1901645" cy="477054"/>
          </a:xfrm>
        </p:grpSpPr>
        <p:sp>
          <p:nvSpPr>
            <p:cNvPr id="30" name="Text Placeholder 3"/>
            <p:cNvSpPr txBox="1">
              <a:spLocks/>
            </p:cNvSpPr>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1" name="Text Placeholder 3"/>
            <p:cNvSpPr txBox="1">
              <a:spLocks/>
            </p:cNvSpPr>
            <p:nvPr/>
          </p:nvSpPr>
          <p:spPr>
            <a:xfrm>
              <a:off x="5603651" y="1755324"/>
              <a:ext cx="190164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4" name="Group 33"/>
          <p:cNvGrpSpPr/>
          <p:nvPr/>
        </p:nvGrpSpPr>
        <p:grpSpPr>
          <a:xfrm>
            <a:off x="4929094" y="5299220"/>
            <a:ext cx="2333814" cy="738260"/>
            <a:chOff x="5603652" y="1586047"/>
            <a:chExt cx="1750588" cy="553695"/>
          </a:xfrm>
        </p:grpSpPr>
        <p:sp>
          <p:nvSpPr>
            <p:cNvPr id="35" name="Text Placeholder 3"/>
            <p:cNvSpPr txBox="1">
              <a:spLocks/>
            </p:cNvSpPr>
            <p:nvPr/>
          </p:nvSpPr>
          <p:spPr>
            <a:xfrm>
              <a:off x="6094226" y="1586047"/>
              <a:ext cx="76944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36" name="Text Placeholder 3"/>
            <p:cNvSpPr txBox="1">
              <a:spLocks/>
            </p:cNvSpPr>
            <p:nvPr/>
          </p:nvSpPr>
          <p:spPr>
            <a:xfrm>
              <a:off x="5603652" y="1839659"/>
              <a:ext cx="1750588" cy="3000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4" name="Group 43"/>
          <p:cNvGrpSpPr/>
          <p:nvPr/>
        </p:nvGrpSpPr>
        <p:grpSpPr>
          <a:xfrm>
            <a:off x="3003192" y="1662385"/>
            <a:ext cx="2624965" cy="636072"/>
            <a:chOff x="5603652" y="1586047"/>
            <a:chExt cx="1968980" cy="477054"/>
          </a:xfrm>
        </p:grpSpPr>
        <p:sp>
          <p:nvSpPr>
            <p:cNvPr id="45" name="Text Placeholder 3"/>
            <p:cNvSpPr txBox="1">
              <a:spLocks/>
            </p:cNvSpPr>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46" name="Text Placeholder 3"/>
            <p:cNvSpPr txBox="1">
              <a:spLocks/>
            </p:cNvSpPr>
            <p:nvPr/>
          </p:nvSpPr>
          <p:spPr>
            <a:xfrm>
              <a:off x="5603652" y="1755324"/>
              <a:ext cx="196898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49" name="Group 48"/>
          <p:cNvGrpSpPr/>
          <p:nvPr/>
        </p:nvGrpSpPr>
        <p:grpSpPr>
          <a:xfrm>
            <a:off x="6563847" y="1662385"/>
            <a:ext cx="2638594" cy="636072"/>
            <a:chOff x="535399" y="1586047"/>
            <a:chExt cx="1979203" cy="477054"/>
          </a:xfrm>
        </p:grpSpPr>
        <p:sp>
          <p:nvSpPr>
            <p:cNvPr id="50" name="Text Placeholder 3"/>
            <p:cNvSpPr txBox="1">
              <a:spLocks/>
            </p:cNvSpPr>
            <p:nvPr/>
          </p:nvSpPr>
          <p:spPr>
            <a:xfrm>
              <a:off x="1745161"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tx1">
                      <a:lumMod val="65000"/>
                      <a:lumOff val="35000"/>
                    </a:schemeClr>
                  </a:solidFill>
                  <a:latin typeface="+mn-ea"/>
                </a:rPr>
                <a:t>添加副标题</a:t>
              </a:r>
              <a:endParaRPr lang="en-US" sz="1600" dirty="0">
                <a:solidFill>
                  <a:schemeClr val="tx1">
                    <a:lumMod val="65000"/>
                    <a:lumOff val="35000"/>
                  </a:schemeClr>
                </a:solidFill>
                <a:latin typeface="+mn-ea"/>
              </a:endParaRPr>
            </a:p>
          </p:txBody>
        </p:sp>
        <p:sp>
          <p:nvSpPr>
            <p:cNvPr id="51" name="Text Placeholder 3"/>
            <p:cNvSpPr txBox="1">
              <a:spLocks/>
            </p:cNvSpPr>
            <p:nvPr/>
          </p:nvSpPr>
          <p:spPr>
            <a:xfrm>
              <a:off x="535399" y="1755324"/>
              <a:ext cx="1979203"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70" name="Group 69"/>
          <p:cNvGrpSpPr/>
          <p:nvPr/>
        </p:nvGrpSpPr>
        <p:grpSpPr>
          <a:xfrm>
            <a:off x="5201671" y="2426942"/>
            <a:ext cx="1788660" cy="2794412"/>
            <a:chOff x="3901165" y="1799301"/>
            <a:chExt cx="1341670" cy="2095809"/>
          </a:xfrm>
        </p:grpSpPr>
        <p:cxnSp>
          <p:nvCxnSpPr>
            <p:cNvPr id="24" name="Straight Connector 23"/>
            <p:cNvCxnSpPr/>
            <p:nvPr/>
          </p:nvCxnSpPr>
          <p:spPr>
            <a:xfrm>
              <a:off x="4572000" y="2491385"/>
              <a:ext cx="0" cy="1238728"/>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499729" y="3750568"/>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3" name="Oval 12"/>
            <p:cNvSpPr/>
            <p:nvPr/>
          </p:nvSpPr>
          <p:spPr>
            <a:xfrm>
              <a:off x="3901165" y="1799301"/>
              <a:ext cx="1341670" cy="13416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9" name="TextBox 58"/>
            <p:cNvSpPr txBox="1"/>
            <p:nvPr/>
          </p:nvSpPr>
          <p:spPr>
            <a:xfrm>
              <a:off x="4363381" y="2121867"/>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50%</a:t>
              </a:r>
            </a:p>
          </p:txBody>
        </p:sp>
        <p:sp>
          <p:nvSpPr>
            <p:cNvPr id="62" name="Rectangle 61"/>
            <p:cNvSpPr/>
            <p:nvPr/>
          </p:nvSpPr>
          <p:spPr>
            <a:xfrm>
              <a:off x="4515642" y="2398929"/>
              <a:ext cx="138566" cy="438581"/>
            </a:xfrm>
            <a:prstGeom prst="rect">
              <a:avLst/>
            </a:prstGeom>
          </p:spPr>
          <p:txBody>
            <a:bodyPr wrap="none">
              <a:spAutoFit/>
            </a:bodyPr>
            <a:lstStyle/>
            <a:p>
              <a:pPr algn="ctr"/>
              <a:endParaRPr lang="en-US" sz="3200" dirty="0">
                <a:solidFill>
                  <a:schemeClr val="bg1"/>
                </a:solidFill>
                <a:latin typeface="+mn-ea"/>
              </a:endParaRPr>
            </a:p>
          </p:txBody>
        </p:sp>
      </p:grpSp>
      <p:grpSp>
        <p:nvGrpSpPr>
          <p:cNvPr id="71" name="Group 70"/>
          <p:cNvGrpSpPr/>
          <p:nvPr/>
        </p:nvGrpSpPr>
        <p:grpSpPr>
          <a:xfrm>
            <a:off x="7195827" y="2591567"/>
            <a:ext cx="1459454" cy="2238389"/>
            <a:chOff x="5396977" y="1922769"/>
            <a:chExt cx="1094733" cy="1678792"/>
          </a:xfrm>
        </p:grpSpPr>
        <p:cxnSp>
          <p:nvCxnSpPr>
            <p:cNvPr id="39" name="Straight Connector 38"/>
            <p:cNvCxnSpPr/>
            <p:nvPr/>
          </p:nvCxnSpPr>
          <p:spPr>
            <a:xfrm>
              <a:off x="5954568"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882297"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7" name="Oval 16"/>
            <p:cNvSpPr/>
            <p:nvPr/>
          </p:nvSpPr>
          <p:spPr>
            <a:xfrm>
              <a:off x="5396977" y="1922769"/>
              <a:ext cx="1094733" cy="10947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60" name="TextBox 59"/>
            <p:cNvSpPr txBox="1"/>
            <p:nvPr/>
          </p:nvSpPr>
          <p:spPr>
            <a:xfrm>
              <a:off x="5745949" y="2186880"/>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p>
          </p:txBody>
        </p:sp>
        <p:sp>
          <p:nvSpPr>
            <p:cNvPr id="63" name="Rectangle 62"/>
            <p:cNvSpPr/>
            <p:nvPr/>
          </p:nvSpPr>
          <p:spPr>
            <a:xfrm>
              <a:off x="5885284" y="2402068"/>
              <a:ext cx="138566" cy="276999"/>
            </a:xfrm>
            <a:prstGeom prst="rect">
              <a:avLst/>
            </a:prstGeom>
          </p:spPr>
          <p:txBody>
            <a:bodyPr wrap="none">
              <a:spAutoFit/>
            </a:bodyPr>
            <a:lstStyle/>
            <a:p>
              <a:pPr algn="ctr"/>
              <a:endParaRPr lang="en-US" dirty="0">
                <a:solidFill>
                  <a:schemeClr val="bg1"/>
                </a:solidFill>
                <a:latin typeface="+mn-ea"/>
              </a:endParaRPr>
            </a:p>
          </p:txBody>
        </p:sp>
      </p:grpSp>
      <p:grpSp>
        <p:nvGrpSpPr>
          <p:cNvPr id="72" name="Group 71"/>
          <p:cNvGrpSpPr/>
          <p:nvPr/>
        </p:nvGrpSpPr>
        <p:grpSpPr>
          <a:xfrm>
            <a:off x="8860777" y="1865824"/>
            <a:ext cx="1113828" cy="2012549"/>
            <a:chOff x="6645852" y="1378462"/>
            <a:chExt cx="835480" cy="1509412"/>
          </a:xfrm>
        </p:grpSpPr>
        <p:cxnSp>
          <p:nvCxnSpPr>
            <p:cNvPr id="47" name="Straight Connector 46"/>
            <p:cNvCxnSpPr/>
            <p:nvPr/>
          </p:nvCxnSpPr>
          <p:spPr>
            <a:xfrm>
              <a:off x="7049101"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976830"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20" name="Oval 19"/>
            <p:cNvSpPr/>
            <p:nvPr/>
          </p:nvSpPr>
          <p:spPr>
            <a:xfrm>
              <a:off x="6645852" y="2052396"/>
              <a:ext cx="835480" cy="83547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61" name="TextBox 60"/>
            <p:cNvSpPr txBox="1"/>
            <p:nvPr/>
          </p:nvSpPr>
          <p:spPr>
            <a:xfrm>
              <a:off x="6863342" y="2202296"/>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p>
          </p:txBody>
        </p:sp>
        <p:sp>
          <p:nvSpPr>
            <p:cNvPr id="64" name="Rectangle 63"/>
            <p:cNvSpPr/>
            <p:nvPr/>
          </p:nvSpPr>
          <p:spPr>
            <a:xfrm>
              <a:off x="6995057" y="2435049"/>
              <a:ext cx="138566" cy="311624"/>
            </a:xfrm>
            <a:prstGeom prst="rect">
              <a:avLst/>
            </a:prstGeom>
          </p:spPr>
          <p:txBody>
            <a:bodyPr wrap="none">
              <a:spAutoFit/>
            </a:bodyPr>
            <a:lstStyle/>
            <a:p>
              <a:pPr algn="ctr"/>
              <a:endParaRPr lang="en-US" sz="2100" dirty="0">
                <a:solidFill>
                  <a:schemeClr val="bg1"/>
                </a:solidFill>
                <a:latin typeface="+mn-ea"/>
              </a:endParaRPr>
            </a:p>
          </p:txBody>
        </p:sp>
      </p:grpSp>
      <p:grpSp>
        <p:nvGrpSpPr>
          <p:cNvPr id="68" name="Group 67"/>
          <p:cNvGrpSpPr/>
          <p:nvPr/>
        </p:nvGrpSpPr>
        <p:grpSpPr>
          <a:xfrm>
            <a:off x="2217396" y="1865824"/>
            <a:ext cx="1113828" cy="2012549"/>
            <a:chOff x="1662668" y="1378462"/>
            <a:chExt cx="835480" cy="1509412"/>
          </a:xfrm>
        </p:grpSpPr>
        <p:cxnSp>
          <p:nvCxnSpPr>
            <p:cNvPr id="41" name="Straight Connector 40"/>
            <p:cNvCxnSpPr/>
            <p:nvPr/>
          </p:nvCxnSpPr>
          <p:spPr>
            <a:xfrm>
              <a:off x="2080408" y="1519442"/>
              <a:ext cx="0" cy="941799"/>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2008137" y="1378462"/>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 name="Oval 4"/>
            <p:cNvSpPr/>
            <p:nvPr/>
          </p:nvSpPr>
          <p:spPr>
            <a:xfrm>
              <a:off x="1662668" y="2052396"/>
              <a:ext cx="835480" cy="83547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dirty="0">
                <a:latin typeface="+mn-ea"/>
              </a:endParaRPr>
            </a:p>
          </p:txBody>
        </p:sp>
        <p:sp>
          <p:nvSpPr>
            <p:cNvPr id="57" name="TextBox 56"/>
            <p:cNvSpPr txBox="1"/>
            <p:nvPr/>
          </p:nvSpPr>
          <p:spPr>
            <a:xfrm>
              <a:off x="1870456" y="2235633"/>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30%</a:t>
              </a:r>
            </a:p>
          </p:txBody>
        </p:sp>
        <p:sp>
          <p:nvSpPr>
            <p:cNvPr id="65" name="Rectangle 64"/>
            <p:cNvSpPr/>
            <p:nvPr/>
          </p:nvSpPr>
          <p:spPr>
            <a:xfrm>
              <a:off x="2011125" y="2403691"/>
              <a:ext cx="138566" cy="311624"/>
            </a:xfrm>
            <a:prstGeom prst="rect">
              <a:avLst/>
            </a:prstGeom>
          </p:spPr>
          <p:txBody>
            <a:bodyPr wrap="none">
              <a:spAutoFit/>
            </a:bodyPr>
            <a:lstStyle/>
            <a:p>
              <a:pPr algn="ctr"/>
              <a:endParaRPr lang="en-US" sz="2100" dirty="0">
                <a:solidFill>
                  <a:schemeClr val="bg1">
                    <a:lumMod val="95000"/>
                  </a:schemeClr>
                </a:solidFill>
                <a:latin typeface="+mn-ea"/>
              </a:endParaRPr>
            </a:p>
          </p:txBody>
        </p:sp>
      </p:grpSp>
      <p:grpSp>
        <p:nvGrpSpPr>
          <p:cNvPr id="69" name="Group 68"/>
          <p:cNvGrpSpPr/>
          <p:nvPr/>
        </p:nvGrpSpPr>
        <p:grpSpPr>
          <a:xfrm>
            <a:off x="3536721" y="2591567"/>
            <a:ext cx="1459454" cy="2238389"/>
            <a:chOff x="2652290" y="1922769"/>
            <a:chExt cx="1094733" cy="1678792"/>
          </a:xfrm>
        </p:grpSpPr>
        <p:cxnSp>
          <p:nvCxnSpPr>
            <p:cNvPr id="32" name="Straight Connector 31"/>
            <p:cNvCxnSpPr/>
            <p:nvPr/>
          </p:nvCxnSpPr>
          <p:spPr>
            <a:xfrm>
              <a:off x="3199656" y="2461241"/>
              <a:ext cx="0" cy="1065907"/>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3127385" y="3457019"/>
              <a:ext cx="144542" cy="144542"/>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9" name="Oval 8"/>
            <p:cNvSpPr/>
            <p:nvPr/>
          </p:nvSpPr>
          <p:spPr>
            <a:xfrm>
              <a:off x="2652290" y="1922769"/>
              <a:ext cx="1094733" cy="10947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latin typeface="+mn-ea"/>
              </a:endParaRPr>
            </a:p>
          </p:txBody>
        </p:sp>
        <p:sp>
          <p:nvSpPr>
            <p:cNvPr id="58" name="TextBox 57"/>
            <p:cNvSpPr txBox="1"/>
            <p:nvPr/>
          </p:nvSpPr>
          <p:spPr>
            <a:xfrm>
              <a:off x="2991038" y="2183741"/>
              <a:ext cx="417237" cy="242374"/>
            </a:xfrm>
            <a:prstGeom prst="rect">
              <a:avLst/>
            </a:prstGeom>
            <a:noFill/>
          </p:spPr>
          <p:txBody>
            <a:bodyPr wrap="none" lIns="0" tIns="0" rIns="0" bIns="0" rtlCol="0">
              <a:spAutoFit/>
            </a:bodyPr>
            <a:lstStyle/>
            <a:p>
              <a:pPr algn="ctr"/>
              <a:r>
                <a:rPr lang="en-US" sz="2100" dirty="0">
                  <a:solidFill>
                    <a:schemeClr val="bg1"/>
                  </a:solidFill>
                  <a:latin typeface="+mn-ea"/>
                </a:rPr>
                <a:t>40%</a:t>
              </a:r>
            </a:p>
          </p:txBody>
        </p:sp>
        <p:sp>
          <p:nvSpPr>
            <p:cNvPr id="66" name="Rectangle 65"/>
            <p:cNvSpPr/>
            <p:nvPr/>
          </p:nvSpPr>
          <p:spPr>
            <a:xfrm>
              <a:off x="3130372" y="2398929"/>
              <a:ext cx="138566" cy="438581"/>
            </a:xfrm>
            <a:prstGeom prst="rect">
              <a:avLst/>
            </a:prstGeom>
          </p:spPr>
          <p:txBody>
            <a:bodyPr wrap="none">
              <a:spAutoFit/>
            </a:bodyPr>
            <a:lstStyle/>
            <a:p>
              <a:pPr algn="ctr"/>
              <a:endParaRPr lang="en-US" sz="3200" dirty="0">
                <a:solidFill>
                  <a:schemeClr val="bg1">
                    <a:lumMod val="95000"/>
                  </a:schemeClr>
                </a:solidFill>
                <a:latin typeface="+mn-ea"/>
              </a:endParaRPr>
            </a:p>
          </p:txBody>
        </p:sp>
      </p:grpSp>
      <p:sp>
        <p:nvSpPr>
          <p:cNvPr id="53" name="Freeform 143"/>
          <p:cNvSpPr>
            <a:spLocks noEditPoints="1"/>
          </p:cNvSpPr>
          <p:nvPr/>
        </p:nvSpPr>
        <p:spPr bwMode="auto">
          <a:xfrm>
            <a:off x="2575184" y="3314071"/>
            <a:ext cx="406232" cy="374211"/>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54" name="Freeform 92"/>
          <p:cNvSpPr>
            <a:spLocks noEditPoints="1"/>
          </p:cNvSpPr>
          <p:nvPr/>
        </p:nvSpPr>
        <p:spPr bwMode="auto">
          <a:xfrm>
            <a:off x="4073283" y="3341013"/>
            <a:ext cx="383070" cy="390248"/>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55" name="组合 54"/>
          <p:cNvGrpSpPr/>
          <p:nvPr/>
        </p:nvGrpSpPr>
        <p:grpSpPr>
          <a:xfrm>
            <a:off x="5818633" y="3277774"/>
            <a:ext cx="581996" cy="544612"/>
            <a:chOff x="6661150" y="233363"/>
            <a:chExt cx="320675" cy="300038"/>
          </a:xfrm>
          <a:solidFill>
            <a:schemeClr val="bg1"/>
          </a:solidFill>
        </p:grpSpPr>
        <p:sp>
          <p:nvSpPr>
            <p:cNvPr id="56"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3"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5"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76" name="Freeform 140"/>
          <p:cNvSpPr>
            <a:spLocks noEditPoints="1"/>
          </p:cNvSpPr>
          <p:nvPr/>
        </p:nvSpPr>
        <p:spPr bwMode="auto">
          <a:xfrm>
            <a:off x="7724629" y="3337013"/>
            <a:ext cx="399431" cy="399483"/>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77" name="组合 76"/>
          <p:cNvGrpSpPr/>
          <p:nvPr/>
        </p:nvGrpSpPr>
        <p:grpSpPr>
          <a:xfrm>
            <a:off x="9241300" y="3357993"/>
            <a:ext cx="352781" cy="343917"/>
            <a:chOff x="8175625" y="987426"/>
            <a:chExt cx="314325" cy="306388"/>
          </a:xfrm>
          <a:solidFill>
            <a:schemeClr val="bg1"/>
          </a:solidFill>
        </p:grpSpPr>
        <p:sp>
          <p:nvSpPr>
            <p:cNvPr id="78" name="Freeform 104"/>
            <p:cNvSpPr>
              <a:spLocks/>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9" name="Freeform 105"/>
            <p:cNvSpPr>
              <a:spLocks/>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80" name="Freeform 106"/>
            <p:cNvSpPr>
              <a:spLocks/>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81" name="Freeform 107"/>
            <p:cNvSpPr>
              <a:spLocks/>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82"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6494600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upRight)">
                                      <p:cBhvr>
                                        <p:cTn id="7" dur="500"/>
                                        <p:tgtEl>
                                          <p:spTgt spid="67"/>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ppt_x"/>
                                          </p:val>
                                        </p:tav>
                                        <p:tav tm="100000">
                                          <p:val>
                                            <p:strVal val="#ppt_x"/>
                                          </p:val>
                                        </p:tav>
                                      </p:tavLst>
                                    </p:anim>
                                    <p:anim calcmode="lin" valueType="num">
                                      <p:cBhvr additive="base">
                                        <p:cTn id="12" dur="500" fill="hold"/>
                                        <p:tgtEl>
                                          <p:spTgt spid="6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slide(fromLeft)">
                                      <p:cBhvr>
                                        <p:cTn id="16" dur="500"/>
                                        <p:tgtEl>
                                          <p:spTgt spid="44"/>
                                        </p:tgtEl>
                                      </p:cBhvr>
                                    </p:animEffect>
                                  </p:childTnLst>
                                </p:cTn>
                              </p:par>
                            </p:childTnLst>
                          </p:cTn>
                        </p:par>
                        <p:par>
                          <p:cTn id="17" fill="hold">
                            <p:stCondLst>
                              <p:cond delay="1500"/>
                            </p:stCondLst>
                            <p:childTnLst>
                              <p:par>
                                <p:cTn id="18" presetID="2" presetClass="entr" presetSubtype="4" accel="50000" decel="50000" fill="hold" nodeType="afterEffect">
                                  <p:stCondLst>
                                    <p:cond delay="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ppt_x"/>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2" presetClass="entr" presetSubtype="2"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lide(fromRight)">
                                      <p:cBhvr>
                                        <p:cTn id="25" dur="500"/>
                                        <p:tgtEl>
                                          <p:spTgt spid="26"/>
                                        </p:tgtEl>
                                      </p:cBhvr>
                                    </p:animEffect>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additive="base">
                                        <p:cTn id="29" dur="500" fill="hold"/>
                                        <p:tgtEl>
                                          <p:spTgt spid="70"/>
                                        </p:tgtEl>
                                        <p:attrNameLst>
                                          <p:attrName>ppt_x</p:attrName>
                                        </p:attrNameLst>
                                      </p:cBhvr>
                                      <p:tavLst>
                                        <p:tav tm="0">
                                          <p:val>
                                            <p:strVal val="#ppt_x"/>
                                          </p:val>
                                        </p:tav>
                                        <p:tav tm="100000">
                                          <p:val>
                                            <p:strVal val="#ppt_x"/>
                                          </p:val>
                                        </p:tav>
                                      </p:tavLst>
                                    </p:anim>
                                    <p:anim calcmode="lin" valueType="num">
                                      <p:cBhvr additive="base">
                                        <p:cTn id="30" dur="500" fill="hold"/>
                                        <p:tgtEl>
                                          <p:spTgt spid="70"/>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12" presetClass="entr" presetSubtype="4"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slide(fromBottom)">
                                      <p:cBhvr>
                                        <p:cTn id="34" dur="500"/>
                                        <p:tgtEl>
                                          <p:spTgt spid="34"/>
                                        </p:tgtEl>
                                      </p:cBhvr>
                                    </p:animEffect>
                                  </p:childTnLst>
                                </p:cTn>
                              </p:par>
                            </p:childTnLst>
                          </p:cTn>
                        </p:par>
                        <p:par>
                          <p:cTn id="35" fill="hold">
                            <p:stCondLst>
                              <p:cond delay="3500"/>
                            </p:stCondLst>
                            <p:childTnLst>
                              <p:par>
                                <p:cTn id="36" presetID="2" presetClass="entr" presetSubtype="4" accel="50000" decel="50000"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additive="base">
                                        <p:cTn id="38" dur="500" fill="hold"/>
                                        <p:tgtEl>
                                          <p:spTgt spid="71"/>
                                        </p:tgtEl>
                                        <p:attrNameLst>
                                          <p:attrName>ppt_x</p:attrName>
                                        </p:attrNameLst>
                                      </p:cBhvr>
                                      <p:tavLst>
                                        <p:tav tm="0">
                                          <p:val>
                                            <p:strVal val="#ppt_x"/>
                                          </p:val>
                                        </p:tav>
                                        <p:tav tm="100000">
                                          <p:val>
                                            <p:strVal val="#ppt_x"/>
                                          </p:val>
                                        </p:tav>
                                      </p:tavLst>
                                    </p:anim>
                                    <p:anim calcmode="lin" valueType="num">
                                      <p:cBhvr additive="base">
                                        <p:cTn id="39" dur="500" fill="hold"/>
                                        <p:tgtEl>
                                          <p:spTgt spid="71"/>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12" presetClass="entr" presetSubtype="8"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slide(fromLeft)">
                                      <p:cBhvr>
                                        <p:cTn id="43" dur="500"/>
                                        <p:tgtEl>
                                          <p:spTgt spid="29"/>
                                        </p:tgtEl>
                                      </p:cBhvr>
                                    </p:animEffect>
                                  </p:childTnLst>
                                </p:cTn>
                              </p:par>
                            </p:childTnLst>
                          </p:cTn>
                        </p:par>
                        <p:par>
                          <p:cTn id="44" fill="hold">
                            <p:stCondLst>
                              <p:cond delay="4500"/>
                            </p:stCondLst>
                            <p:childTnLst>
                              <p:par>
                                <p:cTn id="45" presetID="2" presetClass="entr" presetSubtype="4" fill="hold" nodeType="after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additive="base">
                                        <p:cTn id="47" dur="500" fill="hold"/>
                                        <p:tgtEl>
                                          <p:spTgt spid="72"/>
                                        </p:tgtEl>
                                        <p:attrNameLst>
                                          <p:attrName>ppt_x</p:attrName>
                                        </p:attrNameLst>
                                      </p:cBhvr>
                                      <p:tavLst>
                                        <p:tav tm="0">
                                          <p:val>
                                            <p:strVal val="#ppt_x"/>
                                          </p:val>
                                        </p:tav>
                                        <p:tav tm="100000">
                                          <p:val>
                                            <p:strVal val="#ppt_x"/>
                                          </p:val>
                                        </p:tav>
                                      </p:tavLst>
                                    </p:anim>
                                    <p:anim calcmode="lin" valueType="num">
                                      <p:cBhvr additive="base">
                                        <p:cTn id="48" dur="500" fill="hold"/>
                                        <p:tgtEl>
                                          <p:spTgt spid="72"/>
                                        </p:tgtEl>
                                        <p:attrNameLst>
                                          <p:attrName>ppt_y</p:attrName>
                                        </p:attrNameLst>
                                      </p:cBhvr>
                                      <p:tavLst>
                                        <p:tav tm="0">
                                          <p:val>
                                            <p:strVal val="1+#ppt_h/2"/>
                                          </p:val>
                                        </p:tav>
                                        <p:tav tm="100000">
                                          <p:val>
                                            <p:strVal val="#ppt_y"/>
                                          </p:val>
                                        </p:tav>
                                      </p:tavLst>
                                    </p:anim>
                                  </p:childTnLst>
                                </p:cTn>
                              </p:par>
                            </p:childTnLst>
                          </p:cTn>
                        </p:par>
                        <p:par>
                          <p:cTn id="49" fill="hold">
                            <p:stCondLst>
                              <p:cond delay="5000"/>
                            </p:stCondLst>
                            <p:childTnLst>
                              <p:par>
                                <p:cTn id="50" presetID="12" presetClass="entr" presetSubtype="2" fill="hold" nodeType="after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slide(fromRight)">
                                      <p:cBhvr>
                                        <p:cTn id="52" dur="500"/>
                                        <p:tgtEl>
                                          <p:spTgt spid="49"/>
                                        </p:tgtEl>
                                      </p:cBhvr>
                                    </p:animEffect>
                                  </p:childTnLst>
                                </p:cTn>
                              </p:par>
                            </p:childTnLst>
                          </p:cTn>
                        </p:par>
                        <p:par>
                          <p:cTn id="53" fill="hold">
                            <p:stCondLst>
                              <p:cond delay="5500"/>
                            </p:stCondLst>
                            <p:childTnLst>
                              <p:par>
                                <p:cTn id="54" presetID="23" presetClass="entr" presetSubtype="16"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childTnLst>
                                </p:cTn>
                              </p:par>
                            </p:childTnLst>
                          </p:cTn>
                        </p:par>
                        <p:par>
                          <p:cTn id="58" fill="hold">
                            <p:stCondLst>
                              <p:cond delay="6000"/>
                            </p:stCondLst>
                            <p:childTnLst>
                              <p:par>
                                <p:cTn id="59" presetID="23" presetClass="entr" presetSubtype="16"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childTnLst>
                                </p:cTn>
                              </p:par>
                            </p:childTnLst>
                          </p:cTn>
                        </p:par>
                        <p:par>
                          <p:cTn id="63" fill="hold">
                            <p:stCondLst>
                              <p:cond delay="6500"/>
                            </p:stCondLst>
                            <p:childTnLst>
                              <p:par>
                                <p:cTn id="64" presetID="23" presetClass="entr" presetSubtype="16"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 calcmode="lin" valueType="num">
                                      <p:cBhvr>
                                        <p:cTn id="66" dur="500" fill="hold"/>
                                        <p:tgtEl>
                                          <p:spTgt spid="55"/>
                                        </p:tgtEl>
                                        <p:attrNameLst>
                                          <p:attrName>ppt_w</p:attrName>
                                        </p:attrNameLst>
                                      </p:cBhvr>
                                      <p:tavLst>
                                        <p:tav tm="0">
                                          <p:val>
                                            <p:fltVal val="0"/>
                                          </p:val>
                                        </p:tav>
                                        <p:tav tm="100000">
                                          <p:val>
                                            <p:strVal val="#ppt_w"/>
                                          </p:val>
                                        </p:tav>
                                      </p:tavLst>
                                    </p:anim>
                                    <p:anim calcmode="lin" valueType="num">
                                      <p:cBhvr>
                                        <p:cTn id="67" dur="500" fill="hold"/>
                                        <p:tgtEl>
                                          <p:spTgt spid="55"/>
                                        </p:tgtEl>
                                        <p:attrNameLst>
                                          <p:attrName>ppt_h</p:attrName>
                                        </p:attrNameLst>
                                      </p:cBhvr>
                                      <p:tavLst>
                                        <p:tav tm="0">
                                          <p:val>
                                            <p:fltVal val="0"/>
                                          </p:val>
                                        </p:tav>
                                        <p:tav tm="100000">
                                          <p:val>
                                            <p:strVal val="#ppt_h"/>
                                          </p:val>
                                        </p:tav>
                                      </p:tavLst>
                                    </p:anim>
                                  </p:childTnLst>
                                </p:cTn>
                              </p:par>
                            </p:childTnLst>
                          </p:cTn>
                        </p:par>
                        <p:par>
                          <p:cTn id="68" fill="hold">
                            <p:stCondLst>
                              <p:cond delay="7000"/>
                            </p:stCondLst>
                            <p:childTnLst>
                              <p:par>
                                <p:cTn id="69" presetID="23" presetClass="entr" presetSubtype="16"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p:cTn id="71" dur="500" fill="hold"/>
                                        <p:tgtEl>
                                          <p:spTgt spid="76"/>
                                        </p:tgtEl>
                                        <p:attrNameLst>
                                          <p:attrName>ppt_w</p:attrName>
                                        </p:attrNameLst>
                                      </p:cBhvr>
                                      <p:tavLst>
                                        <p:tav tm="0">
                                          <p:val>
                                            <p:fltVal val="0"/>
                                          </p:val>
                                        </p:tav>
                                        <p:tav tm="100000">
                                          <p:val>
                                            <p:strVal val="#ppt_w"/>
                                          </p:val>
                                        </p:tav>
                                      </p:tavLst>
                                    </p:anim>
                                    <p:anim calcmode="lin" valueType="num">
                                      <p:cBhvr>
                                        <p:cTn id="72" dur="500" fill="hold"/>
                                        <p:tgtEl>
                                          <p:spTgt spid="76"/>
                                        </p:tgtEl>
                                        <p:attrNameLst>
                                          <p:attrName>ppt_h</p:attrName>
                                        </p:attrNameLst>
                                      </p:cBhvr>
                                      <p:tavLst>
                                        <p:tav tm="0">
                                          <p:val>
                                            <p:fltVal val="0"/>
                                          </p:val>
                                        </p:tav>
                                        <p:tav tm="100000">
                                          <p:val>
                                            <p:strVal val="#ppt_h"/>
                                          </p:val>
                                        </p:tav>
                                      </p:tavLst>
                                    </p:anim>
                                  </p:childTnLst>
                                </p:cTn>
                              </p:par>
                            </p:childTnLst>
                          </p:cTn>
                        </p:par>
                        <p:par>
                          <p:cTn id="73" fill="hold">
                            <p:stCondLst>
                              <p:cond delay="7500"/>
                            </p:stCondLst>
                            <p:childTnLst>
                              <p:par>
                                <p:cTn id="74" presetID="23" presetClass="entr" presetSubtype="16"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anim calcmode="lin" valueType="num">
                                      <p:cBhvr>
                                        <p:cTn id="76" dur="500" fill="hold"/>
                                        <p:tgtEl>
                                          <p:spTgt spid="77"/>
                                        </p:tgtEl>
                                        <p:attrNameLst>
                                          <p:attrName>ppt_w</p:attrName>
                                        </p:attrNameLst>
                                      </p:cBhvr>
                                      <p:tavLst>
                                        <p:tav tm="0">
                                          <p:val>
                                            <p:fltVal val="0"/>
                                          </p:val>
                                        </p:tav>
                                        <p:tav tm="100000">
                                          <p:val>
                                            <p:strVal val="#ppt_w"/>
                                          </p:val>
                                        </p:tav>
                                      </p:tavLst>
                                    </p:anim>
                                    <p:anim calcmode="lin" valueType="num">
                                      <p:cBhvr>
                                        <p:cTn id="77" dur="500" fill="hold"/>
                                        <p:tgtEl>
                                          <p:spTgt spid="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Quad Arrow 40"/>
          <p:cNvSpPr/>
          <p:nvPr/>
        </p:nvSpPr>
        <p:spPr>
          <a:xfrm>
            <a:off x="1083040" y="1641380"/>
            <a:ext cx="4398566" cy="4399139"/>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2" name="Freeform 41"/>
          <p:cNvSpPr/>
          <p:nvPr/>
        </p:nvSpPr>
        <p:spPr>
          <a:xfrm>
            <a:off x="1368947"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3387">
              <a:lnSpc>
                <a:spcPct val="90000"/>
              </a:lnSpc>
              <a:spcBef>
                <a:spcPct val="0"/>
              </a:spcBef>
              <a:spcAft>
                <a:spcPct val="35000"/>
              </a:spcAft>
            </a:pPr>
            <a:br>
              <a:rPr lang="en-US" sz="4800" dirty="0">
                <a:latin typeface="+mn-ea"/>
              </a:rPr>
            </a:br>
            <a:r>
              <a:rPr lang="zh-CN" altLang="en-US" sz="1900" b="1" dirty="0">
                <a:latin typeface="+mn-ea"/>
              </a:rPr>
              <a:t>愿景</a:t>
            </a:r>
            <a:endParaRPr lang="en-US" sz="1900" b="1" dirty="0">
              <a:latin typeface="+mn-ea"/>
            </a:endParaRPr>
          </a:p>
        </p:txBody>
      </p:sp>
      <p:sp>
        <p:nvSpPr>
          <p:cNvPr id="43" name="Freeform 42"/>
          <p:cNvSpPr/>
          <p:nvPr/>
        </p:nvSpPr>
        <p:spPr>
          <a:xfrm>
            <a:off x="3436274"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3387">
              <a:lnSpc>
                <a:spcPct val="90000"/>
              </a:lnSpc>
              <a:spcBef>
                <a:spcPct val="0"/>
              </a:spcBef>
              <a:spcAft>
                <a:spcPct val="35000"/>
              </a:spcAft>
            </a:pPr>
            <a:br>
              <a:rPr lang="en-US" sz="4800" dirty="0">
                <a:latin typeface="+mn-ea"/>
              </a:rPr>
            </a:br>
            <a:r>
              <a:rPr lang="zh-CN" altLang="en-US" sz="1900" b="1" dirty="0">
                <a:latin typeface="+mn-ea"/>
              </a:rPr>
              <a:t>理念</a:t>
            </a:r>
            <a:endParaRPr lang="en-US" sz="1900" dirty="0">
              <a:latin typeface="+mn-ea"/>
            </a:endParaRPr>
          </a:p>
        </p:txBody>
      </p:sp>
      <p:sp>
        <p:nvSpPr>
          <p:cNvPr id="44" name="Freeform 43"/>
          <p:cNvSpPr/>
          <p:nvPr/>
        </p:nvSpPr>
        <p:spPr>
          <a:xfrm>
            <a:off x="1368947"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3387">
              <a:lnSpc>
                <a:spcPct val="90000"/>
              </a:lnSpc>
              <a:spcBef>
                <a:spcPct val="0"/>
              </a:spcBef>
              <a:spcAft>
                <a:spcPct val="35000"/>
              </a:spcAft>
            </a:pPr>
            <a:br>
              <a:rPr lang="en-US" sz="4800" dirty="0">
                <a:latin typeface="+mn-ea"/>
              </a:rPr>
            </a:br>
            <a:r>
              <a:rPr lang="zh-CN" altLang="en-US" sz="1900" b="1" dirty="0">
                <a:latin typeface="+mn-ea"/>
              </a:rPr>
              <a:t>创意</a:t>
            </a:r>
            <a:endParaRPr lang="en-US" sz="1900" dirty="0">
              <a:latin typeface="+mn-ea"/>
            </a:endParaRPr>
          </a:p>
        </p:txBody>
      </p:sp>
      <p:sp>
        <p:nvSpPr>
          <p:cNvPr id="45" name="Freeform 44"/>
          <p:cNvSpPr/>
          <p:nvPr/>
        </p:nvSpPr>
        <p:spPr>
          <a:xfrm>
            <a:off x="3436274"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3387">
              <a:lnSpc>
                <a:spcPct val="90000"/>
              </a:lnSpc>
              <a:spcBef>
                <a:spcPct val="0"/>
              </a:spcBef>
              <a:spcAft>
                <a:spcPct val="35000"/>
              </a:spcAft>
            </a:pPr>
            <a:br>
              <a:rPr lang="en-US" sz="4800" dirty="0">
                <a:latin typeface="+mn-ea"/>
              </a:rPr>
            </a:br>
            <a:r>
              <a:rPr lang="zh-CN" altLang="en-US" sz="1900" b="1" dirty="0">
                <a:latin typeface="+mn-ea"/>
              </a:rPr>
              <a:t>时间</a:t>
            </a:r>
            <a:endParaRPr lang="en-US" sz="1900" b="1" dirty="0">
              <a:latin typeface="+mn-ea"/>
            </a:endParaRPr>
          </a:p>
        </p:txBody>
      </p:sp>
      <p:grpSp>
        <p:nvGrpSpPr>
          <p:cNvPr id="62" name="Group 61"/>
          <p:cNvGrpSpPr/>
          <p:nvPr/>
        </p:nvGrpSpPr>
        <p:grpSpPr>
          <a:xfrm>
            <a:off x="6027394" y="5075241"/>
            <a:ext cx="4983765" cy="964368"/>
            <a:chOff x="4033795" y="1000568"/>
            <a:chExt cx="3738310" cy="723276"/>
          </a:xfrm>
        </p:grpSpPr>
        <p:grpSp>
          <p:nvGrpSpPr>
            <p:cNvPr id="63" name="Group 29"/>
            <p:cNvGrpSpPr/>
            <p:nvPr/>
          </p:nvGrpSpPr>
          <p:grpSpPr>
            <a:xfrm>
              <a:off x="4399178" y="1000568"/>
              <a:ext cx="3372927" cy="723276"/>
              <a:chOff x="798970" y="1689403"/>
              <a:chExt cx="1860430" cy="723276"/>
            </a:xfrm>
          </p:grpSpPr>
          <p:sp>
            <p:nvSpPr>
              <p:cNvPr id="65"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p>
            </p:txBody>
          </p:sp>
          <p:sp>
            <p:nvSpPr>
              <p:cNvPr id="66" name="Text Placeholder 3"/>
              <p:cNvSpPr txBox="1">
                <a:spLocks/>
              </p:cNvSpPr>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4" name="Rectangle 63"/>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67" name="Group 66"/>
          <p:cNvGrpSpPr/>
          <p:nvPr/>
        </p:nvGrpSpPr>
        <p:grpSpPr>
          <a:xfrm>
            <a:off x="6027394" y="1648185"/>
            <a:ext cx="4983765" cy="964368"/>
            <a:chOff x="4033795" y="1000568"/>
            <a:chExt cx="3738310" cy="723276"/>
          </a:xfrm>
        </p:grpSpPr>
        <p:grpSp>
          <p:nvGrpSpPr>
            <p:cNvPr id="68" name="Group 29"/>
            <p:cNvGrpSpPr/>
            <p:nvPr/>
          </p:nvGrpSpPr>
          <p:grpSpPr>
            <a:xfrm>
              <a:off x="4399178" y="1000568"/>
              <a:ext cx="3372927" cy="723276"/>
              <a:chOff x="798970" y="1689403"/>
              <a:chExt cx="1860430" cy="723276"/>
            </a:xfrm>
          </p:grpSpPr>
          <p:sp>
            <p:nvSpPr>
              <p:cNvPr id="70"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p>
            </p:txBody>
          </p:sp>
          <p:sp>
            <p:nvSpPr>
              <p:cNvPr id="71" name="Text Placeholder 3"/>
              <p:cNvSpPr txBox="1">
                <a:spLocks/>
              </p:cNvSpPr>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9" name="Rectangle 68"/>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72" name="Group 71"/>
          <p:cNvGrpSpPr/>
          <p:nvPr/>
        </p:nvGrpSpPr>
        <p:grpSpPr>
          <a:xfrm>
            <a:off x="6027394" y="2790539"/>
            <a:ext cx="4983765" cy="964367"/>
            <a:chOff x="4033795" y="1822859"/>
            <a:chExt cx="3738310" cy="723275"/>
          </a:xfrm>
        </p:grpSpPr>
        <p:grpSp>
          <p:nvGrpSpPr>
            <p:cNvPr id="73" name="Group 29"/>
            <p:cNvGrpSpPr/>
            <p:nvPr/>
          </p:nvGrpSpPr>
          <p:grpSpPr>
            <a:xfrm>
              <a:off x="4399178" y="1822859"/>
              <a:ext cx="3372927" cy="723275"/>
              <a:chOff x="798970" y="1689403"/>
              <a:chExt cx="1860430" cy="723275"/>
            </a:xfrm>
          </p:grpSpPr>
          <p:sp>
            <p:nvSpPr>
              <p:cNvPr id="75"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p>
            </p:txBody>
          </p:sp>
          <p:sp>
            <p:nvSpPr>
              <p:cNvPr id="77" name="Text Placeholder 3"/>
              <p:cNvSpPr txBox="1">
                <a:spLocks/>
              </p:cNvSpPr>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74" name="Rectangle 73"/>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78" name="Group 77"/>
          <p:cNvGrpSpPr/>
          <p:nvPr/>
        </p:nvGrpSpPr>
        <p:grpSpPr>
          <a:xfrm>
            <a:off x="6027395" y="3932891"/>
            <a:ext cx="4983763" cy="964367"/>
            <a:chOff x="4033795" y="1822859"/>
            <a:chExt cx="3738309" cy="723275"/>
          </a:xfrm>
        </p:grpSpPr>
        <p:grpSp>
          <p:nvGrpSpPr>
            <p:cNvPr id="79" name="Group 29"/>
            <p:cNvGrpSpPr/>
            <p:nvPr/>
          </p:nvGrpSpPr>
          <p:grpSpPr>
            <a:xfrm>
              <a:off x="4399178" y="1822859"/>
              <a:ext cx="3372926" cy="723275"/>
              <a:chOff x="798970" y="1689403"/>
              <a:chExt cx="1860430" cy="723275"/>
            </a:xfrm>
          </p:grpSpPr>
          <p:sp>
            <p:nvSpPr>
              <p:cNvPr id="81"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p>
            </p:txBody>
          </p:sp>
          <p:sp>
            <p:nvSpPr>
              <p:cNvPr id="82" name="Text Placeholder 3"/>
              <p:cNvSpPr txBox="1">
                <a:spLocks/>
              </p:cNvSpPr>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80" name="Rectangle 79"/>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sp>
        <p:nvSpPr>
          <p:cNvPr id="30" name="Freeform 143"/>
          <p:cNvSpPr>
            <a:spLocks noEditPoints="1"/>
          </p:cNvSpPr>
          <p:nvPr/>
        </p:nvSpPr>
        <p:spPr bwMode="auto">
          <a:xfrm>
            <a:off x="2007391" y="4505998"/>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1" name="Freeform 92"/>
          <p:cNvSpPr>
            <a:spLocks noEditPoints="1"/>
          </p:cNvSpPr>
          <p:nvPr/>
        </p:nvSpPr>
        <p:spPr bwMode="auto">
          <a:xfrm>
            <a:off x="4088473" y="2409290"/>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2" name="组合 31"/>
          <p:cNvGrpSpPr/>
          <p:nvPr/>
        </p:nvGrpSpPr>
        <p:grpSpPr>
          <a:xfrm>
            <a:off x="4102231" y="4532184"/>
            <a:ext cx="427511" cy="400051"/>
            <a:chOff x="6661150" y="233363"/>
            <a:chExt cx="320675" cy="300038"/>
          </a:xfrm>
          <a:solidFill>
            <a:schemeClr val="bg1"/>
          </a:solidFill>
        </p:grpSpPr>
        <p:sp>
          <p:nvSpPr>
            <p:cNvPr id="33"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4"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5"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7" name="Freeform 140"/>
          <p:cNvSpPr>
            <a:spLocks noEditPoints="1"/>
          </p:cNvSpPr>
          <p:nvPr/>
        </p:nvSpPr>
        <p:spPr bwMode="auto">
          <a:xfrm>
            <a:off x="2021402" y="2379548"/>
            <a:ext cx="474458" cy="474520"/>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8" name="组合 37"/>
          <p:cNvGrpSpPr/>
          <p:nvPr/>
        </p:nvGrpSpPr>
        <p:grpSpPr>
          <a:xfrm>
            <a:off x="5961207" y="1755411"/>
            <a:ext cx="402121" cy="401104"/>
            <a:chOff x="-959970" y="1422605"/>
            <a:chExt cx="596900" cy="595313"/>
          </a:xfrm>
        </p:grpSpPr>
        <p:sp>
          <p:nvSpPr>
            <p:cNvPr id="39" name="Oval 77"/>
            <p:cNvSpPr>
              <a:spLocks noChangeArrowheads="1"/>
            </p:cNvSpPr>
            <p:nvPr/>
          </p:nvSpPr>
          <p:spPr bwMode="auto">
            <a:xfrm>
              <a:off x="-959970" y="1422605"/>
              <a:ext cx="596900" cy="595313"/>
            </a:xfrm>
            <a:prstGeom prst="ellipse">
              <a:avLst/>
            </a:pr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0"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46" name="组合 45"/>
          <p:cNvGrpSpPr/>
          <p:nvPr/>
        </p:nvGrpSpPr>
        <p:grpSpPr>
          <a:xfrm>
            <a:off x="5958534" y="2875937"/>
            <a:ext cx="402121" cy="401104"/>
            <a:chOff x="-959970" y="1422605"/>
            <a:chExt cx="596900" cy="595313"/>
          </a:xfrm>
        </p:grpSpPr>
        <p:sp>
          <p:nvSpPr>
            <p:cNvPr id="47" name="Oval 77"/>
            <p:cNvSpPr>
              <a:spLocks noChangeArrowheads="1"/>
            </p:cNvSpPr>
            <p:nvPr/>
          </p:nvSpPr>
          <p:spPr bwMode="auto">
            <a:xfrm>
              <a:off x="-959970" y="1422605"/>
              <a:ext cx="596900" cy="595313"/>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8"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49" name="组合 48"/>
          <p:cNvGrpSpPr/>
          <p:nvPr/>
        </p:nvGrpSpPr>
        <p:grpSpPr>
          <a:xfrm>
            <a:off x="5958534" y="3996464"/>
            <a:ext cx="402121" cy="401104"/>
            <a:chOff x="-959970" y="1422605"/>
            <a:chExt cx="596900" cy="595313"/>
          </a:xfrm>
        </p:grpSpPr>
        <p:sp>
          <p:nvSpPr>
            <p:cNvPr id="50" name="Oval 77"/>
            <p:cNvSpPr>
              <a:spLocks noChangeArrowheads="1"/>
            </p:cNvSpPr>
            <p:nvPr/>
          </p:nvSpPr>
          <p:spPr bwMode="auto">
            <a:xfrm>
              <a:off x="-959970" y="1422605"/>
              <a:ext cx="596900" cy="59531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1"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52" name="组合 51"/>
          <p:cNvGrpSpPr/>
          <p:nvPr/>
        </p:nvGrpSpPr>
        <p:grpSpPr>
          <a:xfrm>
            <a:off x="5958534" y="5150403"/>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35616650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Left)">
                                      <p:cBhvr>
                                        <p:cTn id="7" dur="500"/>
                                        <p:tgtEl>
                                          <p:spTgt spid="4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2" accel="50000" decel="5000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accel="50000" decel="5000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additive="base">
                                        <p:cTn id="40" dur="500" fill="hold"/>
                                        <p:tgtEl>
                                          <p:spTgt spid="72"/>
                                        </p:tgtEl>
                                        <p:attrNameLst>
                                          <p:attrName>ppt_x</p:attrName>
                                        </p:attrNameLst>
                                      </p:cBhvr>
                                      <p:tavLst>
                                        <p:tav tm="0">
                                          <p:val>
                                            <p:strVal val="1+#ppt_w/2"/>
                                          </p:val>
                                        </p:tav>
                                        <p:tav tm="100000">
                                          <p:val>
                                            <p:strVal val="#ppt_x"/>
                                          </p:val>
                                        </p:tav>
                                      </p:tavLst>
                                    </p:anim>
                                    <p:anim calcmode="lin" valueType="num">
                                      <p:cBhvr additive="base">
                                        <p:cTn id="41" dur="500" fill="hold"/>
                                        <p:tgtEl>
                                          <p:spTgt spid="72"/>
                                        </p:tgtEl>
                                        <p:attrNameLst>
                                          <p:attrName>ppt_y</p:attrName>
                                        </p:attrNameLst>
                                      </p:cBhvr>
                                      <p:tavLst>
                                        <p:tav tm="0">
                                          <p:val>
                                            <p:strVal val="#ppt_y"/>
                                          </p:val>
                                        </p:tav>
                                        <p:tav tm="100000">
                                          <p:val>
                                            <p:strVal val="#ppt_y"/>
                                          </p:val>
                                        </p:tav>
                                      </p:tavLst>
                                    </p:anim>
                                  </p:childTnLst>
                                </p:cTn>
                              </p:par>
                              <p:par>
                                <p:cTn id="42" presetID="2" presetClass="entr" presetSubtype="8" accel="50000" decel="5000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0-#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accel="50000" decel="50000" fill="hold" nodeType="after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1+#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2" presetClass="entr" presetSubtype="8" accel="50000" decel="5000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0-#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000"/>
                            </p:stCondLst>
                            <p:childTnLst>
                              <p:par>
                                <p:cTn id="56" presetID="2" presetClass="entr" presetSubtype="2" accel="50000" decel="50000"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1+#ppt_w/2"/>
                                          </p:val>
                                        </p:tav>
                                        <p:tav tm="100000">
                                          <p:val>
                                            <p:strVal val="#ppt_x"/>
                                          </p:val>
                                        </p:tav>
                                      </p:tavLst>
                                    </p:anim>
                                    <p:anim calcmode="lin" valueType="num">
                                      <p:cBhvr additive="base">
                                        <p:cTn id="59" dur="500" fill="hold"/>
                                        <p:tgtEl>
                                          <p:spTgt spid="62"/>
                                        </p:tgtEl>
                                        <p:attrNameLst>
                                          <p:attrName>ppt_y</p:attrName>
                                        </p:attrNameLst>
                                      </p:cBhvr>
                                      <p:tavLst>
                                        <p:tav tm="0">
                                          <p:val>
                                            <p:strVal val="#ppt_y"/>
                                          </p:val>
                                        </p:tav>
                                        <p:tav tm="100000">
                                          <p:val>
                                            <p:strVal val="#ppt_y"/>
                                          </p:val>
                                        </p:tav>
                                      </p:tavLst>
                                    </p:anim>
                                  </p:childTnLst>
                                </p:cTn>
                              </p:par>
                              <p:par>
                                <p:cTn id="60" presetID="2" presetClass="entr" presetSubtype="8" accel="50000" decel="50000"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additive="base">
                                        <p:cTn id="62" dur="500" fill="hold"/>
                                        <p:tgtEl>
                                          <p:spTgt spid="52"/>
                                        </p:tgtEl>
                                        <p:attrNameLst>
                                          <p:attrName>ppt_x</p:attrName>
                                        </p:attrNameLst>
                                      </p:cBhvr>
                                      <p:tavLst>
                                        <p:tav tm="0">
                                          <p:val>
                                            <p:strVal val="0-#ppt_w/2"/>
                                          </p:val>
                                        </p:tav>
                                        <p:tav tm="100000">
                                          <p:val>
                                            <p:strVal val="#ppt_x"/>
                                          </p:val>
                                        </p:tav>
                                      </p:tavLst>
                                    </p:anim>
                                    <p:anim calcmode="lin" valueType="num">
                                      <p:cBhvr additive="base">
                                        <p:cTn id="6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939656" y="2466644"/>
            <a:ext cx="4283981" cy="4284536"/>
            <a:chOff x="2965298" y="2181091"/>
            <a:chExt cx="3213404" cy="3213402"/>
          </a:xfrm>
          <a:solidFill>
            <a:schemeClr val="bg1">
              <a:lumMod val="65000"/>
            </a:schemeClr>
          </a:solidFill>
        </p:grpSpPr>
        <p:sp>
          <p:nvSpPr>
            <p:cNvPr id="62" name="Block Arc 61"/>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6" name="Block Arc 65"/>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83" name="Oval 82"/>
          <p:cNvSpPr>
            <a:spLocks noChangeAspect="1"/>
          </p:cNvSpPr>
          <p:nvPr/>
        </p:nvSpPr>
        <p:spPr>
          <a:xfrm>
            <a:off x="5764761" y="2200052"/>
            <a:ext cx="633771" cy="633853"/>
          </a:xfrm>
          <a:prstGeom prst="ellipse">
            <a:avLst/>
          </a:prstGeom>
          <a:solidFill>
            <a:schemeClr val="accent1"/>
          </a:solidFill>
          <a:ln w="57150"/>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5215">
              <a:lnSpc>
                <a:spcPct val="90000"/>
              </a:lnSpc>
              <a:spcBef>
                <a:spcPct val="0"/>
              </a:spcBef>
              <a:spcAft>
                <a:spcPct val="35000"/>
              </a:spcAft>
            </a:pPr>
            <a:r>
              <a:rPr lang="ar-SY" sz="1900" dirty="0">
                <a:latin typeface="+mn-ea"/>
              </a:rPr>
              <a:t>03</a:t>
            </a:r>
            <a:endParaRPr lang="en-US" sz="1900" dirty="0">
              <a:latin typeface="+mn-ea"/>
            </a:endParaRPr>
          </a:p>
        </p:txBody>
      </p:sp>
      <p:sp>
        <p:nvSpPr>
          <p:cNvPr id="84" name="Oval 83"/>
          <p:cNvSpPr>
            <a:spLocks noChangeAspect="1"/>
          </p:cNvSpPr>
          <p:nvPr/>
        </p:nvSpPr>
        <p:spPr>
          <a:xfrm>
            <a:off x="7185548" y="2737717"/>
            <a:ext cx="633771" cy="633853"/>
          </a:xfrm>
          <a:prstGeom prst="ellipse">
            <a:avLst/>
          </a:prstGeom>
          <a:solidFill>
            <a:schemeClr val="accent3"/>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5215">
              <a:lnSpc>
                <a:spcPct val="90000"/>
              </a:lnSpc>
              <a:spcBef>
                <a:spcPct val="0"/>
              </a:spcBef>
              <a:spcAft>
                <a:spcPct val="35000"/>
              </a:spcAft>
            </a:pPr>
            <a:r>
              <a:rPr lang="ar-SY" sz="1900" dirty="0">
                <a:latin typeface="+mn-ea"/>
              </a:rPr>
              <a:t>04</a:t>
            </a:r>
            <a:endParaRPr lang="en-US" sz="1900" dirty="0">
              <a:latin typeface="+mn-ea"/>
            </a:endParaRPr>
          </a:p>
        </p:txBody>
      </p:sp>
      <p:sp>
        <p:nvSpPr>
          <p:cNvPr id="85" name="Oval 84"/>
          <p:cNvSpPr>
            <a:spLocks noChangeAspect="1"/>
          </p:cNvSpPr>
          <p:nvPr/>
        </p:nvSpPr>
        <p:spPr>
          <a:xfrm>
            <a:off x="7828655" y="4139664"/>
            <a:ext cx="633771" cy="633853"/>
          </a:xfrm>
          <a:prstGeom prst="ellipse">
            <a:avLst/>
          </a:prstGeom>
          <a:solidFill>
            <a:schemeClr val="accent2"/>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5215">
              <a:lnSpc>
                <a:spcPct val="90000"/>
              </a:lnSpc>
              <a:spcBef>
                <a:spcPct val="0"/>
              </a:spcBef>
              <a:spcAft>
                <a:spcPct val="35000"/>
              </a:spcAft>
            </a:pPr>
            <a:r>
              <a:rPr lang="ar-SY" sz="1900" dirty="0">
                <a:latin typeface="+mn-ea"/>
              </a:rPr>
              <a:t>05</a:t>
            </a:r>
            <a:endParaRPr lang="en-US" sz="1900" dirty="0">
              <a:latin typeface="+mn-ea"/>
            </a:endParaRPr>
          </a:p>
        </p:txBody>
      </p:sp>
      <p:sp>
        <p:nvSpPr>
          <p:cNvPr id="86" name="Oval 85"/>
          <p:cNvSpPr>
            <a:spLocks noChangeAspect="1"/>
          </p:cNvSpPr>
          <p:nvPr/>
        </p:nvSpPr>
        <p:spPr>
          <a:xfrm>
            <a:off x="3729577" y="4139664"/>
            <a:ext cx="633771" cy="633853"/>
          </a:xfrm>
          <a:prstGeom prst="ellipse">
            <a:avLst/>
          </a:prstGeom>
          <a:solidFill>
            <a:schemeClr val="tx2">
              <a:lumMod val="75000"/>
            </a:schemeClr>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5215">
              <a:lnSpc>
                <a:spcPct val="90000"/>
              </a:lnSpc>
              <a:spcBef>
                <a:spcPct val="0"/>
              </a:spcBef>
              <a:spcAft>
                <a:spcPct val="35000"/>
              </a:spcAft>
            </a:pPr>
            <a:r>
              <a:rPr lang="ar-SY" sz="1600" dirty="0">
                <a:latin typeface="+mn-ea"/>
              </a:rPr>
              <a:t>01</a:t>
            </a:r>
            <a:endParaRPr lang="en-US" sz="1600" dirty="0">
              <a:latin typeface="+mn-ea"/>
            </a:endParaRPr>
          </a:p>
        </p:txBody>
      </p:sp>
      <p:sp>
        <p:nvSpPr>
          <p:cNvPr id="87" name="Oval 86"/>
          <p:cNvSpPr>
            <a:spLocks noChangeAspect="1"/>
          </p:cNvSpPr>
          <p:nvPr/>
        </p:nvSpPr>
        <p:spPr>
          <a:xfrm>
            <a:off x="4334637" y="2737717"/>
            <a:ext cx="633771" cy="633853"/>
          </a:xfrm>
          <a:prstGeom prst="ellipse">
            <a:avLst/>
          </a:prstGeom>
          <a:solidFill>
            <a:schemeClr val="accent4"/>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5215">
              <a:lnSpc>
                <a:spcPct val="90000"/>
              </a:lnSpc>
              <a:spcBef>
                <a:spcPct val="0"/>
              </a:spcBef>
              <a:spcAft>
                <a:spcPct val="35000"/>
              </a:spcAft>
            </a:pPr>
            <a:r>
              <a:rPr lang="ar-SY" sz="1900" dirty="0">
                <a:latin typeface="+mn-ea"/>
              </a:rPr>
              <a:t>02</a:t>
            </a:r>
            <a:endParaRPr lang="en-US" sz="1900" dirty="0">
              <a:latin typeface="+mn-ea"/>
            </a:endParaRPr>
          </a:p>
        </p:txBody>
      </p:sp>
      <p:grpSp>
        <p:nvGrpSpPr>
          <p:cNvPr id="117" name="Group 116"/>
          <p:cNvGrpSpPr/>
          <p:nvPr/>
        </p:nvGrpSpPr>
        <p:grpSpPr>
          <a:xfrm>
            <a:off x="4793538" y="3329732"/>
            <a:ext cx="2576217" cy="2576547"/>
            <a:chOff x="3595025" y="2497298"/>
            <a:chExt cx="1932414" cy="1932410"/>
          </a:xfrm>
          <a:solidFill>
            <a:schemeClr val="accent3"/>
          </a:solidFill>
        </p:grpSpPr>
        <p:sp>
          <p:nvSpPr>
            <p:cNvPr id="89" name="Chord 88"/>
            <p:cNvSpPr/>
            <p:nvPr/>
          </p:nvSpPr>
          <p:spPr>
            <a:xfrm>
              <a:off x="3595025" y="2497298"/>
              <a:ext cx="1932414" cy="1932410"/>
            </a:xfrm>
            <a:prstGeom prst="chord">
              <a:avLst>
                <a:gd name="adj1" fmla="val 10841139"/>
                <a:gd name="adj2" fmla="val 2155198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algn="ctr" defTabSz="1718561">
                <a:lnSpc>
                  <a:spcPct val="90000"/>
                </a:lnSpc>
                <a:spcBef>
                  <a:spcPct val="0"/>
                </a:spcBef>
                <a:spcAft>
                  <a:spcPct val="35000"/>
                </a:spcAft>
              </a:pPr>
              <a:endParaRPr lang="en-US" sz="7200" dirty="0">
                <a:latin typeface="+mn-ea"/>
              </a:endParaRPr>
            </a:p>
          </p:txBody>
        </p:sp>
        <p:sp>
          <p:nvSpPr>
            <p:cNvPr id="91" name="Rectangle 90"/>
            <p:cNvSpPr/>
            <p:nvPr/>
          </p:nvSpPr>
          <p:spPr>
            <a:xfrm>
              <a:off x="4186771" y="2643891"/>
              <a:ext cx="138566" cy="750205"/>
            </a:xfrm>
            <a:prstGeom prst="rect">
              <a:avLst/>
            </a:prstGeom>
            <a:grpFill/>
          </p:spPr>
          <p:txBody>
            <a:bodyPr wrap="none">
              <a:spAutoFit/>
            </a:bodyPr>
            <a:lstStyle/>
            <a:p>
              <a:endParaRPr lang="en-US" sz="5900" dirty="0">
                <a:solidFill>
                  <a:schemeClr val="bg1"/>
                </a:solidFill>
                <a:latin typeface="+mn-ea"/>
              </a:endParaRPr>
            </a:p>
          </p:txBody>
        </p:sp>
      </p:grpSp>
      <p:sp>
        <p:nvSpPr>
          <p:cNvPr id="93" name="TextBox 92"/>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94" name="Straight Connector 93"/>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2" name="Group 72"/>
          <p:cNvGrpSpPr/>
          <p:nvPr/>
        </p:nvGrpSpPr>
        <p:grpSpPr>
          <a:xfrm>
            <a:off x="1502588" y="2557810"/>
            <a:ext cx="2596630" cy="734401"/>
            <a:chOff x="5603652" y="1704756"/>
            <a:chExt cx="1947726" cy="550801"/>
          </a:xfrm>
        </p:grpSpPr>
        <p:sp>
          <p:nvSpPr>
            <p:cNvPr id="103" name="Text Placeholder 3"/>
            <p:cNvSpPr txBox="1">
              <a:spLocks/>
            </p:cNvSpPr>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bg2"/>
                  </a:solidFill>
                  <a:latin typeface="+mn-ea"/>
                </a:rPr>
                <a:t>添加副标题</a:t>
              </a:r>
              <a:endParaRPr lang="en-US" dirty="0">
                <a:solidFill>
                  <a:schemeClr val="bg2"/>
                </a:solidFill>
                <a:latin typeface="+mn-ea"/>
              </a:endParaRPr>
            </a:p>
          </p:txBody>
        </p:sp>
        <p:sp>
          <p:nvSpPr>
            <p:cNvPr id="104" name="Text Placeholder 3"/>
            <p:cNvSpPr txBox="1">
              <a:spLocks/>
            </p:cNvSpPr>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ts val="267"/>
                </a:spcBef>
                <a:defRPr/>
              </a:pPr>
              <a:r>
                <a:rPr lang="zh-CN" altLang="en-US" sz="1300" dirty="0">
                  <a:solidFill>
                    <a:schemeClr val="tx1">
                      <a:lumMod val="50000"/>
                      <a:lumOff val="50000"/>
                    </a:schemeClr>
                  </a:solidFill>
                  <a:latin typeface="+mn-ea"/>
                </a:rPr>
                <a:t>此处添加详细文本描述，建议与标题相关并符合整体语言风格</a:t>
              </a:r>
            </a:p>
          </p:txBody>
        </p:sp>
      </p:grpSp>
      <p:grpSp>
        <p:nvGrpSpPr>
          <p:cNvPr id="105" name="Group 72"/>
          <p:cNvGrpSpPr/>
          <p:nvPr/>
        </p:nvGrpSpPr>
        <p:grpSpPr>
          <a:xfrm>
            <a:off x="873646" y="4002573"/>
            <a:ext cx="2596630" cy="734401"/>
            <a:chOff x="5603652" y="1704756"/>
            <a:chExt cx="1947726" cy="550801"/>
          </a:xfrm>
        </p:grpSpPr>
        <p:sp>
          <p:nvSpPr>
            <p:cNvPr id="106" name="Text Placeholder 3"/>
            <p:cNvSpPr txBox="1">
              <a:spLocks/>
            </p:cNvSpPr>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107" name="Text Placeholder 3"/>
            <p:cNvSpPr txBox="1">
              <a:spLocks/>
            </p:cNvSpPr>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ts val="267"/>
                </a:spcBef>
                <a:defRPr/>
              </a:pPr>
              <a:r>
                <a:rPr lang="zh-CN" altLang="en-US" sz="1300" dirty="0">
                  <a:solidFill>
                    <a:schemeClr val="tx1">
                      <a:lumMod val="50000"/>
                      <a:lumOff val="50000"/>
                    </a:schemeClr>
                  </a:solidFill>
                  <a:latin typeface="+mn-ea"/>
                </a:rPr>
                <a:t>此处添加详细文本描述，建议与标题相关并符合整体语言风格</a:t>
              </a:r>
            </a:p>
          </p:txBody>
        </p:sp>
      </p:grpSp>
      <p:grpSp>
        <p:nvGrpSpPr>
          <p:cNvPr id="108" name="Group 72"/>
          <p:cNvGrpSpPr/>
          <p:nvPr/>
        </p:nvGrpSpPr>
        <p:grpSpPr>
          <a:xfrm>
            <a:off x="8030531" y="2557810"/>
            <a:ext cx="2596630" cy="734401"/>
            <a:chOff x="5603652" y="1704756"/>
            <a:chExt cx="1947726" cy="550801"/>
          </a:xfrm>
        </p:grpSpPr>
        <p:sp>
          <p:nvSpPr>
            <p:cNvPr id="109" name="Text Placeholder 3"/>
            <p:cNvSpPr txBox="1">
              <a:spLocks/>
            </p:cNvSpPr>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110" name="Text Placeholder 3"/>
            <p:cNvSpPr txBox="1">
              <a:spLocks/>
            </p:cNvSpPr>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ts val="267"/>
                </a:spcBef>
                <a:defRPr/>
              </a:pPr>
              <a:r>
                <a:rPr lang="zh-CN" altLang="en-US" sz="1300" dirty="0">
                  <a:solidFill>
                    <a:schemeClr val="tx1">
                      <a:lumMod val="50000"/>
                      <a:lumOff val="50000"/>
                    </a:schemeClr>
                  </a:solidFill>
                  <a:latin typeface="+mn-ea"/>
                </a:rPr>
                <a:t>此处添加详细文本描述，建议与标题相关并符合整体语言风格</a:t>
              </a:r>
            </a:p>
          </p:txBody>
        </p:sp>
      </p:grpSp>
      <p:grpSp>
        <p:nvGrpSpPr>
          <p:cNvPr id="111" name="Group 72"/>
          <p:cNvGrpSpPr/>
          <p:nvPr/>
        </p:nvGrpSpPr>
        <p:grpSpPr>
          <a:xfrm>
            <a:off x="8644926" y="4002573"/>
            <a:ext cx="2596630" cy="734401"/>
            <a:chOff x="5603652" y="1704756"/>
            <a:chExt cx="1947726" cy="550801"/>
          </a:xfrm>
        </p:grpSpPr>
        <p:sp>
          <p:nvSpPr>
            <p:cNvPr id="112" name="Text Placeholder 3"/>
            <p:cNvSpPr txBox="1">
              <a:spLocks/>
            </p:cNvSpPr>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113" name="Text Placeholder 3"/>
            <p:cNvSpPr txBox="1">
              <a:spLocks/>
            </p:cNvSpPr>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ts val="267"/>
                </a:spcBef>
                <a:defRPr/>
              </a:pPr>
              <a:r>
                <a:rPr lang="zh-CN" altLang="en-US" sz="1300" dirty="0">
                  <a:solidFill>
                    <a:schemeClr val="tx1">
                      <a:lumMod val="50000"/>
                      <a:lumOff val="50000"/>
                    </a:schemeClr>
                  </a:solidFill>
                  <a:latin typeface="+mn-ea"/>
                </a:rPr>
                <a:t>此处添加详细文本描述，建议与标题相关并符合整体语言风格</a:t>
              </a:r>
            </a:p>
          </p:txBody>
        </p:sp>
      </p:grpSp>
      <p:grpSp>
        <p:nvGrpSpPr>
          <p:cNvPr id="114" name="Group 72"/>
          <p:cNvGrpSpPr/>
          <p:nvPr/>
        </p:nvGrpSpPr>
        <p:grpSpPr>
          <a:xfrm>
            <a:off x="4777104" y="1205718"/>
            <a:ext cx="2596630" cy="734401"/>
            <a:chOff x="5603652" y="1704756"/>
            <a:chExt cx="1947726" cy="550801"/>
          </a:xfrm>
        </p:grpSpPr>
        <p:sp>
          <p:nvSpPr>
            <p:cNvPr id="115" name="Text Placeholder 3"/>
            <p:cNvSpPr txBox="1">
              <a:spLocks/>
            </p:cNvSpPr>
            <p:nvPr/>
          </p:nvSpPr>
          <p:spPr>
            <a:xfrm>
              <a:off x="6240840"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116" name="Text Placeholder 3"/>
            <p:cNvSpPr txBox="1">
              <a:spLocks/>
            </p:cNvSpPr>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ts val="267"/>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3" name="组合 32"/>
          <p:cNvGrpSpPr/>
          <p:nvPr/>
        </p:nvGrpSpPr>
        <p:grpSpPr>
          <a:xfrm>
            <a:off x="5861665" y="3909206"/>
            <a:ext cx="427511" cy="400051"/>
            <a:chOff x="6661150" y="233363"/>
            <a:chExt cx="320675" cy="300038"/>
          </a:xfrm>
          <a:solidFill>
            <a:schemeClr val="bg1"/>
          </a:solidFill>
        </p:grpSpPr>
        <p:sp>
          <p:nvSpPr>
            <p:cNvPr id="34"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5"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6"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6921491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strips(downLeft)">
                                      <p:cBhvr>
                                        <p:cTn id="12" dur="500"/>
                                        <p:tgtEl>
                                          <p:spTgt spid="88"/>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0-#ppt_w/2"/>
                                          </p:val>
                                        </p:tav>
                                        <p:tav tm="100000">
                                          <p:val>
                                            <p:strVal val="#ppt_x"/>
                                          </p:val>
                                        </p:tav>
                                      </p:tavLst>
                                    </p:anim>
                                    <p:anim calcmode="lin" valueType="num">
                                      <p:cBhvr additive="base">
                                        <p:cTn id="17" dur="500" fill="hold"/>
                                        <p:tgtEl>
                                          <p:spTgt spid="8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slide(fromRight)">
                                      <p:cBhvr>
                                        <p:cTn id="21" dur="500"/>
                                        <p:tgtEl>
                                          <p:spTgt spid="105"/>
                                        </p:tgtEl>
                                      </p:cBhvr>
                                    </p:animEffect>
                                  </p:childTnLst>
                                </p:cTn>
                              </p:par>
                            </p:childTnLst>
                          </p:cTn>
                        </p:par>
                        <p:par>
                          <p:cTn id="22" fill="hold">
                            <p:stCondLst>
                              <p:cond delay="2000"/>
                            </p:stCondLst>
                            <p:childTnLst>
                              <p:par>
                                <p:cTn id="23" presetID="2" presetClass="entr" presetSubtype="8" accel="50000" decel="50000" fill="hold" grpId="0"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0-#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slide(fromRight)">
                                      <p:cBhvr>
                                        <p:cTn id="30" dur="500"/>
                                        <p:tgtEl>
                                          <p:spTgt spid="102"/>
                                        </p:tgtEl>
                                      </p:cBhvr>
                                    </p:animEffect>
                                  </p:childTnLst>
                                </p:cTn>
                              </p:par>
                            </p:childTnLst>
                          </p:cTn>
                        </p:par>
                        <p:par>
                          <p:cTn id="31" fill="hold">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slide(fromBottom)">
                                      <p:cBhvr>
                                        <p:cTn id="39" dur="500"/>
                                        <p:tgtEl>
                                          <p:spTgt spid="114"/>
                                        </p:tgtEl>
                                      </p:cBhvr>
                                    </p:animEffect>
                                  </p:childTnLst>
                                </p:cTn>
                              </p:par>
                            </p:childTnLst>
                          </p:cTn>
                        </p:par>
                        <p:par>
                          <p:cTn id="40" fill="hold">
                            <p:stCondLst>
                              <p:cond delay="4000"/>
                            </p:stCondLst>
                            <p:childTnLst>
                              <p:par>
                                <p:cTn id="41" presetID="2" presetClass="entr" presetSubtype="2" accel="50000" decel="50000"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1+#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slide(fromLeft)">
                                      <p:cBhvr>
                                        <p:cTn id="48" dur="500"/>
                                        <p:tgtEl>
                                          <p:spTgt spid="108"/>
                                        </p:tgtEl>
                                      </p:cBhvr>
                                    </p:animEffect>
                                  </p:childTnLst>
                                </p:cTn>
                              </p:par>
                            </p:childTnLst>
                          </p:cTn>
                        </p:par>
                        <p:par>
                          <p:cTn id="49" fill="hold">
                            <p:stCondLst>
                              <p:cond delay="5000"/>
                            </p:stCondLst>
                            <p:childTnLst>
                              <p:par>
                                <p:cTn id="50" presetID="2" presetClass="entr" presetSubtype="2" accel="50000" decel="50000"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 calcmode="lin" valueType="num">
                                      <p:cBhvr additive="base">
                                        <p:cTn id="52" dur="500" fill="hold"/>
                                        <p:tgtEl>
                                          <p:spTgt spid="85"/>
                                        </p:tgtEl>
                                        <p:attrNameLst>
                                          <p:attrName>ppt_x</p:attrName>
                                        </p:attrNameLst>
                                      </p:cBhvr>
                                      <p:tavLst>
                                        <p:tav tm="0">
                                          <p:val>
                                            <p:strVal val="1+#ppt_w/2"/>
                                          </p:val>
                                        </p:tav>
                                        <p:tav tm="100000">
                                          <p:val>
                                            <p:strVal val="#ppt_x"/>
                                          </p:val>
                                        </p:tav>
                                      </p:tavLst>
                                    </p:anim>
                                    <p:anim calcmode="lin" valueType="num">
                                      <p:cBhvr additive="base">
                                        <p:cTn id="53" dur="500" fill="hold"/>
                                        <p:tgtEl>
                                          <p:spTgt spid="85"/>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12" presetClass="entr" presetSubtype="8" fill="hold" nodeType="after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slide(fromLeft)">
                                      <p:cBhvr>
                                        <p:cTn id="57" dur="500"/>
                                        <p:tgtEl>
                                          <p:spTgt spid="111"/>
                                        </p:tgtEl>
                                      </p:cBhvr>
                                    </p:animEffect>
                                  </p:childTnLst>
                                </p:cTn>
                              </p:par>
                            </p:childTnLst>
                          </p:cTn>
                        </p:par>
                        <p:par>
                          <p:cTn id="58" fill="hold">
                            <p:stCondLst>
                              <p:cond delay="6000"/>
                            </p:stCondLst>
                            <p:childTnLst>
                              <p:par>
                                <p:cTn id="59" presetID="18" presetClass="entr" presetSubtype="3" fill="hold"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strips(upRight)">
                                      <p:cBhvr>
                                        <p:cTn id="61" dur="500"/>
                                        <p:tgtEl>
                                          <p:spTgt spid="9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876660" y="1616880"/>
            <a:ext cx="6482652" cy="4322328"/>
          </a:xfrm>
          <a:prstGeom prst="rect">
            <a:avLst/>
          </a:prstGeom>
          <a:ln>
            <a:noFill/>
          </a:ln>
        </p:spPr>
      </p:sp>
      <p:grpSp>
        <p:nvGrpSpPr>
          <p:cNvPr id="6" name="Group 54"/>
          <p:cNvGrpSpPr/>
          <p:nvPr/>
        </p:nvGrpSpPr>
        <p:grpSpPr>
          <a:xfrm>
            <a:off x="5273195" y="1711407"/>
            <a:ext cx="1747099" cy="740671"/>
            <a:chOff x="5603652" y="1586047"/>
            <a:chExt cx="1310495" cy="555503"/>
          </a:xfrm>
        </p:grpSpPr>
        <p:sp>
          <p:nvSpPr>
            <p:cNvPr id="53" name="Text Placeholder 3"/>
            <p:cNvSpPr txBox="1">
              <a:spLocks/>
            </p:cNvSpPr>
            <p:nvPr/>
          </p:nvSpPr>
          <p:spPr>
            <a:xfrm>
              <a:off x="5874179" y="1586047"/>
              <a:ext cx="76944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tx1">
                      <a:lumMod val="50000"/>
                      <a:lumOff val="50000"/>
                    </a:schemeClr>
                  </a:solidFill>
                  <a:latin typeface="+mn-ea"/>
                </a:rPr>
                <a:t>添加副标题</a:t>
              </a:r>
              <a:endParaRPr lang="en-US" sz="1600" dirty="0">
                <a:solidFill>
                  <a:schemeClr val="tx1">
                    <a:lumMod val="50000"/>
                    <a:lumOff val="50000"/>
                  </a:schemeClr>
                </a:solidFill>
                <a:latin typeface="+mn-ea"/>
              </a:endParaRPr>
            </a:p>
          </p:txBody>
        </p:sp>
        <p:sp>
          <p:nvSpPr>
            <p:cNvPr id="54" name="Text Placeholder 3"/>
            <p:cNvSpPr txBox="1">
              <a:spLocks/>
            </p:cNvSpPr>
            <p:nvPr/>
          </p:nvSpPr>
          <p:spPr>
            <a:xfrm>
              <a:off x="5603652" y="1833773"/>
              <a:ext cx="131049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50000"/>
                      <a:lumOff val="50000"/>
                    </a:schemeClr>
                  </a:solidFill>
                  <a:latin typeface="+mn-ea"/>
                </a:rPr>
                <a:t>单击此处添加副标题或详细文本描述</a:t>
              </a:r>
            </a:p>
          </p:txBody>
        </p:sp>
      </p:grpSp>
      <p:sp>
        <p:nvSpPr>
          <p:cNvPr id="31" name="Block Arc 30"/>
          <p:cNvSpPr/>
          <p:nvPr/>
        </p:nvSpPr>
        <p:spPr>
          <a:xfrm>
            <a:off x="3669320" y="1285403"/>
            <a:ext cx="4897333" cy="4897968"/>
          </a:xfrm>
          <a:prstGeom prst="blockArc">
            <a:avLst>
              <a:gd name="adj1" fmla="val 11789250"/>
              <a:gd name="adj2" fmla="val 15360620"/>
              <a:gd name="adj3" fmla="val 5119"/>
            </a:avLst>
          </a:pr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Block Arc 31"/>
          <p:cNvSpPr/>
          <p:nvPr/>
        </p:nvSpPr>
        <p:spPr>
          <a:xfrm>
            <a:off x="3669320" y="1285403"/>
            <a:ext cx="4897333" cy="4897968"/>
          </a:xfrm>
          <a:prstGeom prst="blockArc">
            <a:avLst>
              <a:gd name="adj1" fmla="val 6355102"/>
              <a:gd name="adj2" fmla="val 10020836"/>
              <a:gd name="adj3" fmla="val 4936"/>
            </a:avLst>
          </a:pr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Block Arc 32"/>
          <p:cNvSpPr/>
          <p:nvPr/>
        </p:nvSpPr>
        <p:spPr>
          <a:xfrm>
            <a:off x="3669320" y="1285403"/>
            <a:ext cx="4897333" cy="4897968"/>
          </a:xfrm>
          <a:prstGeom prst="blockArc">
            <a:avLst>
              <a:gd name="adj1" fmla="val 1053616"/>
              <a:gd name="adj2" fmla="val 4473124"/>
              <a:gd name="adj3" fmla="val 5193"/>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Block Arc 33"/>
          <p:cNvSpPr/>
          <p:nvPr/>
        </p:nvSpPr>
        <p:spPr>
          <a:xfrm>
            <a:off x="3669320" y="1285403"/>
            <a:ext cx="4897333" cy="4897968"/>
          </a:xfrm>
          <a:prstGeom prst="blockArc">
            <a:avLst>
              <a:gd name="adj1" fmla="val 17493344"/>
              <a:gd name="adj2" fmla="val 20707070"/>
              <a:gd name="adj3" fmla="val 4939"/>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Rectangle 26"/>
          <p:cNvSpPr/>
          <p:nvPr/>
        </p:nvSpPr>
        <p:spPr>
          <a:xfrm>
            <a:off x="5693472" y="1047911"/>
            <a:ext cx="906541" cy="738664"/>
          </a:xfrm>
          <a:prstGeom prst="rect">
            <a:avLst/>
          </a:prstGeom>
        </p:spPr>
        <p:txBody>
          <a:bodyPr wrap="square" lIns="0" tIns="0" rIns="0" bIns="0">
            <a:spAutoFit/>
          </a:bodyPr>
          <a:lstStyle/>
          <a:p>
            <a:pPr algn="ctr"/>
            <a:r>
              <a:rPr lang="en-US" sz="4800" dirty="0">
                <a:solidFill>
                  <a:schemeClr val="tx2">
                    <a:lumMod val="75000"/>
                  </a:schemeClr>
                </a:solidFill>
                <a:latin typeface="+mn-ea"/>
              </a:rPr>
              <a:t>1</a:t>
            </a:r>
          </a:p>
        </p:txBody>
      </p:sp>
      <p:grpSp>
        <p:nvGrpSpPr>
          <p:cNvPr id="29" name="Group 54"/>
          <p:cNvGrpSpPr/>
          <p:nvPr/>
        </p:nvGrpSpPr>
        <p:grpSpPr>
          <a:xfrm>
            <a:off x="5273195" y="4851514"/>
            <a:ext cx="1747099" cy="740671"/>
            <a:chOff x="5603652" y="1586047"/>
            <a:chExt cx="1310495" cy="555503"/>
          </a:xfrm>
        </p:grpSpPr>
        <p:sp>
          <p:nvSpPr>
            <p:cNvPr id="30" name="Text Placeholder 3"/>
            <p:cNvSpPr txBox="1">
              <a:spLocks/>
            </p:cNvSpPr>
            <p:nvPr/>
          </p:nvSpPr>
          <p:spPr>
            <a:xfrm>
              <a:off x="5874179" y="1586047"/>
              <a:ext cx="769442"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600" dirty="0">
                  <a:solidFill>
                    <a:schemeClr val="tx1">
                      <a:lumMod val="50000"/>
                      <a:lumOff val="50000"/>
                    </a:schemeClr>
                  </a:solidFill>
                  <a:latin typeface="+mn-ea"/>
                </a:rPr>
                <a:t>添加副标题</a:t>
              </a:r>
              <a:endParaRPr lang="en-US" sz="1600" dirty="0">
                <a:solidFill>
                  <a:schemeClr val="tx1">
                    <a:lumMod val="50000"/>
                    <a:lumOff val="50000"/>
                  </a:schemeClr>
                </a:solidFill>
                <a:latin typeface="+mn-ea"/>
              </a:endParaRPr>
            </a:p>
          </p:txBody>
        </p:sp>
        <p:sp>
          <p:nvSpPr>
            <p:cNvPr id="40" name="Text Placeholder 3"/>
            <p:cNvSpPr txBox="1">
              <a:spLocks/>
            </p:cNvSpPr>
            <p:nvPr/>
          </p:nvSpPr>
          <p:spPr>
            <a:xfrm>
              <a:off x="5603652" y="1833773"/>
              <a:ext cx="131049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1300" dirty="0">
                  <a:solidFill>
                    <a:schemeClr val="tx1">
                      <a:lumMod val="50000"/>
                      <a:lumOff val="50000"/>
                    </a:schemeClr>
                  </a:solidFill>
                  <a:latin typeface="+mn-ea"/>
                </a:rPr>
                <a:t>单击此处添加副标题或详细文本描述</a:t>
              </a:r>
            </a:p>
          </p:txBody>
        </p:sp>
      </p:grpSp>
      <p:sp>
        <p:nvSpPr>
          <p:cNvPr id="41" name="Rectangle 40"/>
          <p:cNvSpPr/>
          <p:nvPr/>
        </p:nvSpPr>
        <p:spPr>
          <a:xfrm>
            <a:off x="5693472" y="5656471"/>
            <a:ext cx="906541" cy="738664"/>
          </a:xfrm>
          <a:prstGeom prst="rect">
            <a:avLst/>
          </a:prstGeom>
        </p:spPr>
        <p:txBody>
          <a:bodyPr wrap="square" lIns="0" tIns="0" rIns="0" bIns="0">
            <a:spAutoFit/>
          </a:bodyPr>
          <a:lstStyle/>
          <a:p>
            <a:pPr algn="ctr"/>
            <a:r>
              <a:rPr lang="en-US" sz="4800" dirty="0">
                <a:solidFill>
                  <a:schemeClr val="accent1"/>
                </a:solidFill>
                <a:latin typeface="+mn-ea"/>
              </a:rPr>
              <a:t>3</a:t>
            </a:r>
          </a:p>
        </p:txBody>
      </p:sp>
      <p:grpSp>
        <p:nvGrpSpPr>
          <p:cNvPr id="46" name="Group 54"/>
          <p:cNvGrpSpPr/>
          <p:nvPr/>
        </p:nvGrpSpPr>
        <p:grpSpPr>
          <a:xfrm>
            <a:off x="8838795" y="3309216"/>
            <a:ext cx="1747099" cy="740671"/>
            <a:chOff x="5603652" y="1586047"/>
            <a:chExt cx="1310495" cy="555503"/>
          </a:xfrm>
        </p:grpSpPr>
        <p:sp>
          <p:nvSpPr>
            <p:cNvPr id="47" name="Text Placeholder 3"/>
            <p:cNvSpPr txBox="1">
              <a:spLocks/>
            </p:cNvSpPr>
            <p:nvPr/>
          </p:nvSpPr>
          <p:spPr>
            <a:xfrm>
              <a:off x="5603652"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600" dirty="0">
                  <a:solidFill>
                    <a:schemeClr val="tx1">
                      <a:lumMod val="50000"/>
                      <a:lumOff val="50000"/>
                    </a:schemeClr>
                  </a:solidFill>
                  <a:latin typeface="+mn-ea"/>
                </a:rPr>
                <a:t>添加副标题</a:t>
              </a:r>
              <a:endParaRPr lang="en-US" sz="1600" dirty="0">
                <a:solidFill>
                  <a:schemeClr val="tx1">
                    <a:lumMod val="50000"/>
                    <a:lumOff val="50000"/>
                  </a:schemeClr>
                </a:solidFill>
                <a:latin typeface="+mn-ea"/>
              </a:endParaRPr>
            </a:p>
          </p:txBody>
        </p:sp>
        <p:sp>
          <p:nvSpPr>
            <p:cNvPr id="48" name="Text Placeholder 3"/>
            <p:cNvSpPr txBox="1">
              <a:spLocks/>
            </p:cNvSpPr>
            <p:nvPr/>
          </p:nvSpPr>
          <p:spPr>
            <a:xfrm>
              <a:off x="5603652" y="1833773"/>
              <a:ext cx="131049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单击此处添加副标题或详细文本描述</a:t>
              </a:r>
            </a:p>
          </p:txBody>
        </p:sp>
      </p:grpSp>
      <p:sp>
        <p:nvSpPr>
          <p:cNvPr id="52" name="Rectangle 51"/>
          <p:cNvSpPr/>
          <p:nvPr/>
        </p:nvSpPr>
        <p:spPr>
          <a:xfrm>
            <a:off x="7918708" y="3388607"/>
            <a:ext cx="906541" cy="738664"/>
          </a:xfrm>
          <a:prstGeom prst="rect">
            <a:avLst/>
          </a:prstGeom>
        </p:spPr>
        <p:txBody>
          <a:bodyPr wrap="square" lIns="0" tIns="0" rIns="0" bIns="0">
            <a:spAutoFit/>
          </a:bodyPr>
          <a:lstStyle/>
          <a:p>
            <a:pPr algn="ctr"/>
            <a:r>
              <a:rPr lang="en-US" sz="4800" dirty="0">
                <a:solidFill>
                  <a:schemeClr val="accent3"/>
                </a:solidFill>
                <a:latin typeface="+mn-ea"/>
              </a:rPr>
              <a:t>4</a:t>
            </a:r>
          </a:p>
        </p:txBody>
      </p:sp>
      <p:grpSp>
        <p:nvGrpSpPr>
          <p:cNvPr id="55" name="Group 54"/>
          <p:cNvGrpSpPr/>
          <p:nvPr/>
        </p:nvGrpSpPr>
        <p:grpSpPr>
          <a:xfrm>
            <a:off x="1606112" y="3309216"/>
            <a:ext cx="1747099" cy="740671"/>
            <a:chOff x="5603652" y="1586047"/>
            <a:chExt cx="1310495" cy="555503"/>
          </a:xfrm>
        </p:grpSpPr>
        <p:sp>
          <p:nvSpPr>
            <p:cNvPr id="56" name="Text Placeholder 3"/>
            <p:cNvSpPr txBox="1">
              <a:spLocks/>
            </p:cNvSpPr>
            <p:nvPr/>
          </p:nvSpPr>
          <p:spPr>
            <a:xfrm>
              <a:off x="6144706" y="1586047"/>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tx1">
                      <a:lumMod val="50000"/>
                      <a:lumOff val="50000"/>
                    </a:schemeClr>
                  </a:solidFill>
                  <a:latin typeface="+mn-ea"/>
                </a:rPr>
                <a:t>添加副标题</a:t>
              </a:r>
              <a:endParaRPr lang="en-US" sz="1600" dirty="0">
                <a:solidFill>
                  <a:schemeClr val="tx1">
                    <a:lumMod val="50000"/>
                    <a:lumOff val="50000"/>
                  </a:schemeClr>
                </a:solidFill>
                <a:latin typeface="+mn-ea"/>
              </a:endParaRPr>
            </a:p>
          </p:txBody>
        </p:sp>
        <p:sp>
          <p:nvSpPr>
            <p:cNvPr id="57" name="Text Placeholder 3"/>
            <p:cNvSpPr txBox="1">
              <a:spLocks/>
            </p:cNvSpPr>
            <p:nvPr/>
          </p:nvSpPr>
          <p:spPr>
            <a:xfrm>
              <a:off x="5603652" y="1833773"/>
              <a:ext cx="1310495"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单击此处添加副标题或详细文本描述</a:t>
              </a:r>
            </a:p>
          </p:txBody>
        </p:sp>
      </p:grpSp>
      <p:sp>
        <p:nvSpPr>
          <p:cNvPr id="60" name="Rectangle 59"/>
          <p:cNvSpPr/>
          <p:nvPr/>
        </p:nvSpPr>
        <p:spPr>
          <a:xfrm>
            <a:off x="3368262" y="3388607"/>
            <a:ext cx="906541" cy="738664"/>
          </a:xfrm>
          <a:prstGeom prst="rect">
            <a:avLst/>
          </a:prstGeom>
        </p:spPr>
        <p:txBody>
          <a:bodyPr wrap="square" lIns="0" tIns="0" rIns="0" bIns="0">
            <a:spAutoFit/>
          </a:bodyPr>
          <a:lstStyle/>
          <a:p>
            <a:pPr algn="ctr"/>
            <a:r>
              <a:rPr lang="en-US" sz="4800" dirty="0">
                <a:solidFill>
                  <a:schemeClr val="bg2"/>
                </a:solidFill>
                <a:latin typeface="+mn-ea"/>
              </a:rPr>
              <a:t>2</a:t>
            </a:r>
          </a:p>
        </p:txBody>
      </p:sp>
      <p:grpSp>
        <p:nvGrpSpPr>
          <p:cNvPr id="44" name="Group 43"/>
          <p:cNvGrpSpPr/>
          <p:nvPr/>
        </p:nvGrpSpPr>
        <p:grpSpPr>
          <a:xfrm>
            <a:off x="5047715" y="2665377"/>
            <a:ext cx="2119007" cy="2119280"/>
            <a:chOff x="3795843" y="1995681"/>
            <a:chExt cx="1589462" cy="1589460"/>
          </a:xfrm>
        </p:grpSpPr>
        <p:sp>
          <p:nvSpPr>
            <p:cNvPr id="45" name="Freeform 44"/>
            <p:cNvSpPr/>
            <p:nvPr/>
          </p:nvSpPr>
          <p:spPr>
            <a:xfrm>
              <a:off x="3943786" y="2143623"/>
              <a:ext cx="1293577" cy="1293577"/>
            </a:xfrm>
            <a:custGeom>
              <a:avLst/>
              <a:gdLst>
                <a:gd name="connsiteX0" fmla="*/ 0 w 1293577"/>
                <a:gd name="connsiteY0" fmla="*/ 646789 h 1293577"/>
                <a:gd name="connsiteX1" fmla="*/ 189441 w 1293577"/>
                <a:gd name="connsiteY1" fmla="*/ 189440 h 1293577"/>
                <a:gd name="connsiteX2" fmla="*/ 646790 w 1293577"/>
                <a:gd name="connsiteY2" fmla="*/ 1 h 1293577"/>
                <a:gd name="connsiteX3" fmla="*/ 1104139 w 1293577"/>
                <a:gd name="connsiteY3" fmla="*/ 189442 h 1293577"/>
                <a:gd name="connsiteX4" fmla="*/ 1293578 w 1293577"/>
                <a:gd name="connsiteY4" fmla="*/ 646791 h 1293577"/>
                <a:gd name="connsiteX5" fmla="*/ 1104138 w 1293577"/>
                <a:gd name="connsiteY5" fmla="*/ 1104140 h 1293577"/>
                <a:gd name="connsiteX6" fmla="*/ 646789 w 1293577"/>
                <a:gd name="connsiteY6" fmla="*/ 1293580 h 1293577"/>
                <a:gd name="connsiteX7" fmla="*/ 189440 w 1293577"/>
                <a:gd name="connsiteY7" fmla="*/ 1104139 h 1293577"/>
                <a:gd name="connsiteX8" fmla="*/ 0 w 1293577"/>
                <a:gd name="connsiteY8" fmla="*/ 646790 h 1293577"/>
                <a:gd name="connsiteX9" fmla="*/ 0 w 1293577"/>
                <a:gd name="connsiteY9" fmla="*/ 646789 h 12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77" h="1293577">
                  <a:moveTo>
                    <a:pt x="0" y="646789"/>
                  </a:moveTo>
                  <a:cubicBezTo>
                    <a:pt x="0" y="475250"/>
                    <a:pt x="68144" y="310737"/>
                    <a:pt x="189441" y="189440"/>
                  </a:cubicBezTo>
                  <a:cubicBezTo>
                    <a:pt x="310738" y="68144"/>
                    <a:pt x="475251" y="0"/>
                    <a:pt x="646790" y="1"/>
                  </a:cubicBezTo>
                  <a:cubicBezTo>
                    <a:pt x="818329" y="1"/>
                    <a:pt x="982842" y="68145"/>
                    <a:pt x="1104139" y="189442"/>
                  </a:cubicBezTo>
                  <a:cubicBezTo>
                    <a:pt x="1225435" y="310739"/>
                    <a:pt x="1293579" y="475252"/>
                    <a:pt x="1293578" y="646791"/>
                  </a:cubicBezTo>
                  <a:cubicBezTo>
                    <a:pt x="1293578" y="818330"/>
                    <a:pt x="1225434" y="982844"/>
                    <a:pt x="1104138" y="1104140"/>
                  </a:cubicBezTo>
                  <a:cubicBezTo>
                    <a:pt x="982841" y="1225436"/>
                    <a:pt x="818328" y="1293580"/>
                    <a:pt x="646789" y="1293580"/>
                  </a:cubicBezTo>
                  <a:cubicBezTo>
                    <a:pt x="475250" y="1293580"/>
                    <a:pt x="310736" y="1225436"/>
                    <a:pt x="189440" y="1104139"/>
                  </a:cubicBezTo>
                  <a:cubicBezTo>
                    <a:pt x="68144" y="982842"/>
                    <a:pt x="0" y="818329"/>
                    <a:pt x="0" y="646790"/>
                  </a:cubicBezTo>
                  <a:lnTo>
                    <a:pt x="0" y="646789"/>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algn="ctr" defTabSz="1718561">
                <a:lnSpc>
                  <a:spcPct val="90000"/>
                </a:lnSpc>
                <a:spcBef>
                  <a:spcPct val="0"/>
                </a:spcBef>
                <a:spcAft>
                  <a:spcPct val="35000"/>
                </a:spcAft>
              </a:pPr>
              <a:endParaRPr lang="en-US" sz="7200" dirty="0">
                <a:latin typeface="+mn-ea"/>
              </a:endParaRPr>
            </a:p>
          </p:txBody>
        </p:sp>
        <p:sp>
          <p:nvSpPr>
            <p:cNvPr id="49" name="Oval 48"/>
            <p:cNvSpPr>
              <a:spLocks noChangeAspect="1"/>
            </p:cNvSpPr>
            <p:nvPr/>
          </p:nvSpPr>
          <p:spPr>
            <a:xfrm>
              <a:off x="3795843" y="1995681"/>
              <a:ext cx="1589462" cy="1589460"/>
            </a:xfrm>
            <a:prstGeom prst="ellipse">
              <a:avLst/>
            </a:prstGeom>
            <a:noFill/>
            <a:ln w="19050">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35" name="Freeform 143"/>
          <p:cNvSpPr>
            <a:spLocks noEditPoints="1"/>
          </p:cNvSpPr>
          <p:nvPr/>
        </p:nvSpPr>
        <p:spPr bwMode="auto">
          <a:xfrm>
            <a:off x="5786694" y="3429000"/>
            <a:ext cx="668138" cy="615472"/>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175782058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 calcmode="lin" valueType="num">
                                      <p:cBhvr>
                                        <p:cTn id="9" dur="500" fill="hold"/>
                                        <p:tgtEl>
                                          <p:spTgt spid="44"/>
                                        </p:tgtEl>
                                        <p:attrNameLst>
                                          <p:attrName>style.rotation</p:attrName>
                                        </p:attrNameLst>
                                      </p:cBhvr>
                                      <p:tavLst>
                                        <p:tav tm="0">
                                          <p:val>
                                            <p:fltVal val="360"/>
                                          </p:val>
                                        </p:tav>
                                        <p:tav tm="100000">
                                          <p:val>
                                            <p:fltVal val="0"/>
                                          </p:val>
                                        </p:tav>
                                      </p:tavLst>
                                    </p:anim>
                                    <p:animEffect transition="in" filter="fade">
                                      <p:cBhvr>
                                        <p:cTn id="10" dur="500"/>
                                        <p:tgtEl>
                                          <p:spTgt spid="44"/>
                                        </p:tgtEl>
                                      </p:cBhvr>
                                    </p:animEffect>
                                  </p:childTnLst>
                                </p:cTn>
                              </p:par>
                            </p:childTnLst>
                          </p:cTn>
                        </p:par>
                        <p:par>
                          <p:cTn id="11" fill="hold">
                            <p:stCondLst>
                              <p:cond delay="500"/>
                            </p:stCondLst>
                            <p:childTnLst>
                              <p:par>
                                <p:cTn id="12" presetID="2" presetClass="entr" presetSubtype="4" accel="50000" decel="5000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fill="hold"/>
                                        <p:tgtEl>
                                          <p:spTgt spid="27"/>
                                        </p:tgtEl>
                                        <p:attrNameLst>
                                          <p:attrName>ppt_x</p:attrName>
                                        </p:attrNameLst>
                                      </p:cBhvr>
                                      <p:tavLst>
                                        <p:tav tm="0">
                                          <p:val>
                                            <p:strVal val="#ppt_x"/>
                                          </p:val>
                                        </p:tav>
                                        <p:tav tm="100000">
                                          <p:val>
                                            <p:strVal val="#ppt_x"/>
                                          </p:val>
                                        </p:tav>
                                      </p:tavLst>
                                    </p:anim>
                                    <p:anim calcmode="lin" valueType="num">
                                      <p:cBhvr additive="base">
                                        <p:cTn id="15" dur="500" fill="hold"/>
                                        <p:tgtEl>
                                          <p:spTgt spid="27"/>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1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lide(fromBottom)">
                                      <p:cBhvr>
                                        <p:cTn id="19" dur="500"/>
                                        <p:tgtEl>
                                          <p:spTgt spid="6"/>
                                        </p:tgtEl>
                                      </p:cBhvr>
                                    </p:animEffect>
                                  </p:childTnLst>
                                </p:cTn>
                              </p:par>
                            </p:childTnLst>
                          </p:cTn>
                        </p:par>
                        <p:par>
                          <p:cTn id="20" fill="hold">
                            <p:stCondLst>
                              <p:cond delay="1500"/>
                            </p:stCondLst>
                            <p:childTnLst>
                              <p:par>
                                <p:cTn id="21" presetID="18" presetClass="entr" presetSubtype="12"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strips(downLeft)">
                                      <p:cBhvr>
                                        <p:cTn id="23" dur="500"/>
                                        <p:tgtEl>
                                          <p:spTgt spid="31"/>
                                        </p:tgtEl>
                                      </p:cBhvr>
                                    </p:animEffect>
                                  </p:childTnLst>
                                </p:cTn>
                              </p:par>
                            </p:childTnLst>
                          </p:cTn>
                        </p:par>
                        <p:par>
                          <p:cTn id="24" fill="hold">
                            <p:stCondLst>
                              <p:cond delay="2000"/>
                            </p:stCondLst>
                            <p:childTnLst>
                              <p:par>
                                <p:cTn id="25" presetID="2" presetClass="entr" presetSubtype="8" accel="50000" decel="50000"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0-#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2" presetClass="entr" presetSubtype="2"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slide(fromRight)">
                                      <p:cBhvr>
                                        <p:cTn id="32" dur="500"/>
                                        <p:tgtEl>
                                          <p:spTgt spid="55"/>
                                        </p:tgtEl>
                                      </p:cBhvr>
                                    </p:animEffect>
                                  </p:childTnLst>
                                </p:cTn>
                              </p:par>
                            </p:childTnLst>
                          </p:cTn>
                        </p:par>
                        <p:par>
                          <p:cTn id="33" fill="hold">
                            <p:stCondLst>
                              <p:cond delay="3000"/>
                            </p:stCondLst>
                            <p:childTnLst>
                              <p:par>
                                <p:cTn id="34" presetID="18" presetClass="entr" presetSubtype="6"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strips(downRight)">
                                      <p:cBhvr>
                                        <p:cTn id="36" dur="500"/>
                                        <p:tgtEl>
                                          <p:spTgt spid="32"/>
                                        </p:tgtEl>
                                      </p:cBhvr>
                                    </p:animEffect>
                                  </p:childTnLst>
                                </p:cTn>
                              </p:par>
                            </p:childTnLst>
                          </p:cTn>
                        </p:par>
                        <p:par>
                          <p:cTn id="37" fill="hold">
                            <p:stCondLst>
                              <p:cond delay="3500"/>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slide(fromBottom)">
                                      <p:cBhvr>
                                        <p:cTn id="45" dur="500"/>
                                        <p:tgtEl>
                                          <p:spTgt spid="29"/>
                                        </p:tgtEl>
                                      </p:cBhvr>
                                    </p:animEffect>
                                  </p:childTnLst>
                                </p:cTn>
                              </p:par>
                            </p:childTnLst>
                          </p:cTn>
                        </p:par>
                        <p:par>
                          <p:cTn id="46" fill="hold">
                            <p:stCondLst>
                              <p:cond delay="4500"/>
                            </p:stCondLst>
                            <p:childTnLst>
                              <p:par>
                                <p:cTn id="47" presetID="18" presetClass="entr" presetSubtype="3"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upRight)">
                                      <p:cBhvr>
                                        <p:cTn id="49" dur="500"/>
                                        <p:tgtEl>
                                          <p:spTgt spid="33"/>
                                        </p:tgtEl>
                                      </p:cBhvr>
                                    </p:animEffect>
                                  </p:childTnLst>
                                </p:cTn>
                              </p:par>
                            </p:childTnLst>
                          </p:cTn>
                        </p:par>
                        <p:par>
                          <p:cTn id="50" fill="hold">
                            <p:stCondLst>
                              <p:cond delay="5000"/>
                            </p:stCondLst>
                            <p:childTnLst>
                              <p:par>
                                <p:cTn id="51" presetID="2" presetClass="entr" presetSubtype="2" accel="50000" decel="50000" fill="hold" grpId="0" nodeType="after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1+#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12" presetClass="entr" presetSubtype="8"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slide(fromLeft)">
                                      <p:cBhvr>
                                        <p:cTn id="58" dur="500"/>
                                        <p:tgtEl>
                                          <p:spTgt spid="46"/>
                                        </p:tgtEl>
                                      </p:cBhvr>
                                    </p:animEffect>
                                  </p:childTnLst>
                                </p:cTn>
                              </p:par>
                            </p:childTnLst>
                          </p:cTn>
                        </p:par>
                        <p:par>
                          <p:cTn id="59" fill="hold">
                            <p:stCondLst>
                              <p:cond delay="6000"/>
                            </p:stCondLst>
                            <p:childTnLst>
                              <p:par>
                                <p:cTn id="60" presetID="18" presetClass="entr" presetSubtype="9"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strips(upLeft)">
                                      <p:cBhvr>
                                        <p:cTn id="6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1" grpId="0"/>
      <p:bldP spid="52"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2854675" y="1794999"/>
            <a:ext cx="6482652" cy="4322328"/>
          </a:xfrm>
          <a:prstGeom prst="rect">
            <a:avLst/>
          </a:prstGeom>
          <a:ln>
            <a:noFill/>
          </a:ln>
        </p:spPr>
      </p:sp>
      <p:sp>
        <p:nvSpPr>
          <p:cNvPr id="40" name="Freeform 39"/>
          <p:cNvSpPr/>
          <p:nvPr/>
        </p:nvSpPr>
        <p:spPr>
          <a:xfrm>
            <a:off x="2601549"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954">
              <a:lnSpc>
                <a:spcPct val="90000"/>
              </a:lnSpc>
              <a:spcBef>
                <a:spcPct val="0"/>
              </a:spcBef>
              <a:spcAft>
                <a:spcPct val="35000"/>
              </a:spcAft>
            </a:pPr>
            <a:endParaRPr lang="en-US" sz="4800" dirty="0">
              <a:latin typeface="+mn-ea"/>
            </a:endParaRPr>
          </a:p>
        </p:txBody>
      </p:sp>
      <p:sp>
        <p:nvSpPr>
          <p:cNvPr id="41" name="Freeform 40"/>
          <p:cNvSpPr/>
          <p:nvPr/>
        </p:nvSpPr>
        <p:spPr>
          <a:xfrm rot="16200000">
            <a:off x="3049475" y="290043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77275" rIns="72146" bIns="77274" numCol="1" spcCol="1693" anchor="ctr" anchorCtr="0">
            <a:noAutofit/>
          </a:bodyPr>
          <a:lstStyle/>
          <a:p>
            <a:pPr algn="ctr" defTabSz="711129">
              <a:lnSpc>
                <a:spcPct val="90000"/>
              </a:lnSpc>
              <a:spcBef>
                <a:spcPct val="0"/>
              </a:spcBef>
              <a:spcAft>
                <a:spcPct val="35000"/>
              </a:spcAft>
            </a:pPr>
            <a:endParaRPr lang="en-US" sz="1600">
              <a:latin typeface="+mn-ea"/>
            </a:endParaRPr>
          </a:p>
        </p:txBody>
      </p:sp>
      <p:sp>
        <p:nvSpPr>
          <p:cNvPr id="42" name="Freeform 41"/>
          <p:cNvSpPr/>
          <p:nvPr/>
        </p:nvSpPr>
        <p:spPr>
          <a:xfrm>
            <a:off x="2601549" y="1723400"/>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954">
              <a:lnSpc>
                <a:spcPct val="90000"/>
              </a:lnSpc>
              <a:spcBef>
                <a:spcPct val="0"/>
              </a:spcBef>
              <a:spcAft>
                <a:spcPct val="35000"/>
              </a:spcAft>
            </a:pPr>
            <a:r>
              <a:rPr lang="en-US" sz="3700" dirty="0">
                <a:latin typeface="+mn-ea"/>
              </a:rPr>
              <a:t>4</a:t>
            </a:r>
          </a:p>
        </p:txBody>
      </p:sp>
      <p:sp>
        <p:nvSpPr>
          <p:cNvPr id="43" name="Freeform 42"/>
          <p:cNvSpPr/>
          <p:nvPr/>
        </p:nvSpPr>
        <p:spPr>
          <a:xfrm>
            <a:off x="3837732" y="3688752"/>
            <a:ext cx="240478" cy="38641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5" rIns="72146" bIns="77275" numCol="1" spcCol="1693" anchor="ctr" anchorCtr="0">
            <a:noAutofit/>
          </a:bodyPr>
          <a:lstStyle/>
          <a:p>
            <a:pPr algn="ctr" defTabSz="711129">
              <a:lnSpc>
                <a:spcPct val="90000"/>
              </a:lnSpc>
              <a:spcBef>
                <a:spcPct val="0"/>
              </a:spcBef>
              <a:spcAft>
                <a:spcPct val="35000"/>
              </a:spcAft>
            </a:pPr>
            <a:endParaRPr lang="en-US" sz="1600">
              <a:latin typeface="+mn-ea"/>
            </a:endParaRPr>
          </a:p>
        </p:txBody>
      </p:sp>
      <p:sp>
        <p:nvSpPr>
          <p:cNvPr id="44" name="Freeform 43"/>
          <p:cNvSpPr/>
          <p:nvPr/>
        </p:nvSpPr>
        <p:spPr>
          <a:xfrm>
            <a:off x="4191646"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954">
              <a:lnSpc>
                <a:spcPct val="90000"/>
              </a:lnSpc>
              <a:spcBef>
                <a:spcPct val="0"/>
              </a:spcBef>
              <a:spcAft>
                <a:spcPct val="35000"/>
              </a:spcAft>
            </a:pPr>
            <a:r>
              <a:rPr lang="en-US" sz="4300" dirty="0">
                <a:latin typeface="+mn-ea"/>
              </a:rPr>
              <a:t>3</a:t>
            </a:r>
          </a:p>
        </p:txBody>
      </p:sp>
      <p:sp>
        <p:nvSpPr>
          <p:cNvPr id="45" name="Freeform 44"/>
          <p:cNvSpPr/>
          <p:nvPr/>
        </p:nvSpPr>
        <p:spPr>
          <a:xfrm rot="5400000">
            <a:off x="3049475" y="4477122"/>
            <a:ext cx="240509" cy="386363"/>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0" y="57962"/>
                </a:moveTo>
                <a:lnTo>
                  <a:pt x="90191" y="57962"/>
                </a:lnTo>
                <a:lnTo>
                  <a:pt x="90191" y="0"/>
                </a:lnTo>
                <a:lnTo>
                  <a:pt x="180382" y="144905"/>
                </a:lnTo>
                <a:lnTo>
                  <a:pt x="90191" y="289810"/>
                </a:lnTo>
                <a:lnTo>
                  <a:pt x="90191" y="231848"/>
                </a:lnTo>
                <a:lnTo>
                  <a:pt x="0" y="231848"/>
                </a:lnTo>
                <a:lnTo>
                  <a:pt x="0" y="57962"/>
                </a:lnTo>
                <a:close/>
              </a:path>
            </a:pathLst>
          </a:cu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77274" rIns="72145" bIns="77275" numCol="1" spcCol="1693" anchor="ctr" anchorCtr="0">
            <a:noAutofit/>
          </a:bodyPr>
          <a:lstStyle/>
          <a:p>
            <a:pPr algn="ctr" defTabSz="711129">
              <a:lnSpc>
                <a:spcPct val="90000"/>
              </a:lnSpc>
              <a:spcBef>
                <a:spcPct val="0"/>
              </a:spcBef>
              <a:spcAft>
                <a:spcPct val="35000"/>
              </a:spcAft>
            </a:pPr>
            <a:endParaRPr lang="en-US" sz="1600">
              <a:latin typeface="+mn-ea"/>
            </a:endParaRPr>
          </a:p>
        </p:txBody>
      </p:sp>
      <p:sp>
        <p:nvSpPr>
          <p:cNvPr id="46" name="Freeform 45"/>
          <p:cNvSpPr/>
          <p:nvPr/>
        </p:nvSpPr>
        <p:spPr>
          <a:xfrm>
            <a:off x="2601549" y="4904008"/>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954">
              <a:lnSpc>
                <a:spcPct val="90000"/>
              </a:lnSpc>
              <a:spcBef>
                <a:spcPct val="0"/>
              </a:spcBef>
              <a:spcAft>
                <a:spcPct val="35000"/>
              </a:spcAft>
            </a:pPr>
            <a:r>
              <a:rPr lang="en-US" sz="4300" dirty="0">
                <a:latin typeface="+mn-ea"/>
              </a:rPr>
              <a:t>2</a:t>
            </a:r>
          </a:p>
        </p:txBody>
      </p:sp>
      <p:sp>
        <p:nvSpPr>
          <p:cNvPr id="47" name="Freeform 46"/>
          <p:cNvSpPr/>
          <p:nvPr/>
        </p:nvSpPr>
        <p:spPr>
          <a:xfrm rot="21600000">
            <a:off x="2261248" y="3688751"/>
            <a:ext cx="240479" cy="386415"/>
          </a:xfrm>
          <a:custGeom>
            <a:avLst/>
            <a:gdLst>
              <a:gd name="connsiteX0" fmla="*/ 0 w 180382"/>
              <a:gd name="connsiteY0" fmla="*/ 57962 h 289810"/>
              <a:gd name="connsiteX1" fmla="*/ 90191 w 180382"/>
              <a:gd name="connsiteY1" fmla="*/ 57962 h 289810"/>
              <a:gd name="connsiteX2" fmla="*/ 90191 w 180382"/>
              <a:gd name="connsiteY2" fmla="*/ 0 h 289810"/>
              <a:gd name="connsiteX3" fmla="*/ 180382 w 180382"/>
              <a:gd name="connsiteY3" fmla="*/ 144905 h 289810"/>
              <a:gd name="connsiteX4" fmla="*/ 90191 w 180382"/>
              <a:gd name="connsiteY4" fmla="*/ 289810 h 289810"/>
              <a:gd name="connsiteX5" fmla="*/ 90191 w 180382"/>
              <a:gd name="connsiteY5" fmla="*/ 231848 h 289810"/>
              <a:gd name="connsiteX6" fmla="*/ 0 w 180382"/>
              <a:gd name="connsiteY6" fmla="*/ 231848 h 289810"/>
              <a:gd name="connsiteX7" fmla="*/ 0 w 180382"/>
              <a:gd name="connsiteY7" fmla="*/ 57962 h 28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82" h="289810">
                <a:moveTo>
                  <a:pt x="180382" y="231848"/>
                </a:moveTo>
                <a:lnTo>
                  <a:pt x="90191" y="231848"/>
                </a:lnTo>
                <a:lnTo>
                  <a:pt x="90191" y="289810"/>
                </a:lnTo>
                <a:lnTo>
                  <a:pt x="0" y="144905"/>
                </a:lnTo>
                <a:lnTo>
                  <a:pt x="90191" y="0"/>
                </a:lnTo>
                <a:lnTo>
                  <a:pt x="90191" y="57962"/>
                </a:lnTo>
                <a:lnTo>
                  <a:pt x="180382" y="57962"/>
                </a:lnTo>
                <a:lnTo>
                  <a:pt x="180382" y="231848"/>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2146" tIns="77276" rIns="1" bIns="77275" numCol="1" spcCol="1693" anchor="ctr" anchorCtr="0">
            <a:noAutofit/>
          </a:bodyPr>
          <a:lstStyle/>
          <a:p>
            <a:pPr algn="ctr" defTabSz="711129">
              <a:lnSpc>
                <a:spcPct val="90000"/>
              </a:lnSpc>
              <a:spcBef>
                <a:spcPct val="0"/>
              </a:spcBef>
              <a:spcAft>
                <a:spcPct val="35000"/>
              </a:spcAft>
            </a:pPr>
            <a:endParaRPr lang="en-US" sz="1600">
              <a:latin typeface="+mn-ea"/>
            </a:endParaRPr>
          </a:p>
        </p:txBody>
      </p:sp>
      <p:sp>
        <p:nvSpPr>
          <p:cNvPr id="48" name="Freeform 47"/>
          <p:cNvSpPr/>
          <p:nvPr/>
        </p:nvSpPr>
        <p:spPr>
          <a:xfrm>
            <a:off x="1011452" y="3313704"/>
            <a:ext cx="1136363" cy="1136511"/>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8592" tIns="198592" rIns="198592" bIns="198592" numCol="1" spcCol="1693" anchor="ctr" anchorCtr="0">
            <a:noAutofit/>
          </a:bodyPr>
          <a:lstStyle/>
          <a:p>
            <a:pPr algn="ctr" defTabSz="1125954">
              <a:lnSpc>
                <a:spcPct val="90000"/>
              </a:lnSpc>
              <a:spcBef>
                <a:spcPct val="0"/>
              </a:spcBef>
              <a:spcAft>
                <a:spcPct val="35000"/>
              </a:spcAft>
            </a:pPr>
            <a:r>
              <a:rPr lang="en-US" sz="4300" dirty="0">
                <a:latin typeface="+mn-ea"/>
              </a:rPr>
              <a:t>1</a:t>
            </a:r>
          </a:p>
        </p:txBody>
      </p:sp>
      <p:grpSp>
        <p:nvGrpSpPr>
          <p:cNvPr id="27" name="Group 26"/>
          <p:cNvGrpSpPr/>
          <p:nvPr/>
        </p:nvGrpSpPr>
        <p:grpSpPr>
          <a:xfrm>
            <a:off x="6027394" y="5075241"/>
            <a:ext cx="4983765" cy="964368"/>
            <a:chOff x="4033795" y="1000568"/>
            <a:chExt cx="3738310" cy="723276"/>
          </a:xfrm>
        </p:grpSpPr>
        <p:grpSp>
          <p:nvGrpSpPr>
            <p:cNvPr id="28" name="Group 29"/>
            <p:cNvGrpSpPr/>
            <p:nvPr/>
          </p:nvGrpSpPr>
          <p:grpSpPr>
            <a:xfrm>
              <a:off x="4399178" y="1000568"/>
              <a:ext cx="3372927" cy="723276"/>
              <a:chOff x="798970" y="1689403"/>
              <a:chExt cx="1860430" cy="723276"/>
            </a:xfrm>
          </p:grpSpPr>
          <p:sp>
            <p:nvSpPr>
              <p:cNvPr id="30"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p>
            </p:txBody>
          </p:sp>
          <p:sp>
            <p:nvSpPr>
              <p:cNvPr id="31" name="Text Placeholder 3"/>
              <p:cNvSpPr txBox="1">
                <a:spLocks/>
              </p:cNvSpPr>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29" name="Rectangle 28"/>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32" name="Group 31"/>
          <p:cNvGrpSpPr/>
          <p:nvPr/>
        </p:nvGrpSpPr>
        <p:grpSpPr>
          <a:xfrm>
            <a:off x="6027394" y="1648185"/>
            <a:ext cx="4983765" cy="964368"/>
            <a:chOff x="4033795" y="1000568"/>
            <a:chExt cx="3738310" cy="723276"/>
          </a:xfrm>
        </p:grpSpPr>
        <p:grpSp>
          <p:nvGrpSpPr>
            <p:cNvPr id="33" name="Group 29"/>
            <p:cNvGrpSpPr/>
            <p:nvPr/>
          </p:nvGrpSpPr>
          <p:grpSpPr>
            <a:xfrm>
              <a:off x="4399178" y="1000568"/>
              <a:ext cx="3372927" cy="723276"/>
              <a:chOff x="798970" y="1689403"/>
              <a:chExt cx="1860430" cy="723276"/>
            </a:xfrm>
          </p:grpSpPr>
          <p:sp>
            <p:nvSpPr>
              <p:cNvPr id="35"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p>
            </p:txBody>
          </p:sp>
          <p:sp>
            <p:nvSpPr>
              <p:cNvPr id="36" name="Text Placeholder 3"/>
              <p:cNvSpPr txBox="1">
                <a:spLocks/>
              </p:cNvSpPr>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34" name="Rectangle 33"/>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37" name="Group 36"/>
          <p:cNvGrpSpPr/>
          <p:nvPr/>
        </p:nvGrpSpPr>
        <p:grpSpPr>
          <a:xfrm>
            <a:off x="6027394" y="2790539"/>
            <a:ext cx="4983765" cy="964367"/>
            <a:chOff x="4033795" y="1822859"/>
            <a:chExt cx="3738310" cy="723275"/>
          </a:xfrm>
        </p:grpSpPr>
        <p:grpSp>
          <p:nvGrpSpPr>
            <p:cNvPr id="38" name="Group 29"/>
            <p:cNvGrpSpPr/>
            <p:nvPr/>
          </p:nvGrpSpPr>
          <p:grpSpPr>
            <a:xfrm>
              <a:off x="4399178" y="1822859"/>
              <a:ext cx="3372927" cy="723275"/>
              <a:chOff x="798970" y="1689403"/>
              <a:chExt cx="1860430" cy="723275"/>
            </a:xfrm>
          </p:grpSpPr>
          <p:sp>
            <p:nvSpPr>
              <p:cNvPr id="52"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p>
            </p:txBody>
          </p:sp>
          <p:sp>
            <p:nvSpPr>
              <p:cNvPr id="62" name="Text Placeholder 3"/>
              <p:cNvSpPr txBox="1">
                <a:spLocks/>
              </p:cNvSpPr>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49" name="Rectangle 48"/>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64" name="Group 63"/>
          <p:cNvGrpSpPr/>
          <p:nvPr/>
        </p:nvGrpSpPr>
        <p:grpSpPr>
          <a:xfrm>
            <a:off x="6027395" y="3932891"/>
            <a:ext cx="4983763" cy="964367"/>
            <a:chOff x="4033795" y="1822859"/>
            <a:chExt cx="3738309" cy="723275"/>
          </a:xfrm>
        </p:grpSpPr>
        <p:grpSp>
          <p:nvGrpSpPr>
            <p:cNvPr id="65" name="Group 29"/>
            <p:cNvGrpSpPr/>
            <p:nvPr/>
          </p:nvGrpSpPr>
          <p:grpSpPr>
            <a:xfrm>
              <a:off x="4399178" y="1822859"/>
              <a:ext cx="3372926" cy="723275"/>
              <a:chOff x="798970" y="1689403"/>
              <a:chExt cx="1860430" cy="723275"/>
            </a:xfrm>
          </p:grpSpPr>
          <p:sp>
            <p:nvSpPr>
              <p:cNvPr id="67" name="Text Placeholder 3"/>
              <p:cNvSpPr txBox="1">
                <a:spLocks/>
              </p:cNvSpPr>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p>
            </p:txBody>
          </p:sp>
          <p:sp>
            <p:nvSpPr>
              <p:cNvPr id="68" name="Text Placeholder 3"/>
              <p:cNvSpPr txBox="1">
                <a:spLocks/>
              </p:cNvSpPr>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9078">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6" name="Rectangle 65"/>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51" name="组合 50"/>
          <p:cNvGrpSpPr/>
          <p:nvPr/>
        </p:nvGrpSpPr>
        <p:grpSpPr>
          <a:xfrm>
            <a:off x="2969600" y="3669454"/>
            <a:ext cx="427511" cy="400051"/>
            <a:chOff x="6661150" y="233363"/>
            <a:chExt cx="320675" cy="300038"/>
          </a:xfrm>
          <a:solidFill>
            <a:schemeClr val="bg1"/>
          </a:solidFill>
        </p:grpSpPr>
        <p:sp>
          <p:nvSpPr>
            <p:cNvPr id="53"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5"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57" name="组合 56"/>
          <p:cNvGrpSpPr/>
          <p:nvPr/>
        </p:nvGrpSpPr>
        <p:grpSpPr>
          <a:xfrm>
            <a:off x="5908715" y="1761584"/>
            <a:ext cx="402121" cy="401104"/>
            <a:chOff x="-959970" y="1422605"/>
            <a:chExt cx="596900" cy="595313"/>
          </a:xfrm>
        </p:grpSpPr>
        <p:sp>
          <p:nvSpPr>
            <p:cNvPr id="58" name="Oval 77"/>
            <p:cNvSpPr>
              <a:spLocks noChangeArrowheads="1"/>
            </p:cNvSpPr>
            <p:nvPr/>
          </p:nvSpPr>
          <p:spPr bwMode="auto">
            <a:xfrm>
              <a:off x="-959970" y="1422605"/>
              <a:ext cx="596900" cy="595313"/>
            </a:xfrm>
            <a:prstGeom prst="ellipse">
              <a:avLst/>
            </a:prstGeom>
            <a:solidFill>
              <a:schemeClr val="tx2">
                <a:lumMod val="75000"/>
              </a:schemeClr>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60" name="组合 59"/>
          <p:cNvGrpSpPr/>
          <p:nvPr/>
        </p:nvGrpSpPr>
        <p:grpSpPr>
          <a:xfrm>
            <a:off x="5906042" y="2882111"/>
            <a:ext cx="402121" cy="401104"/>
            <a:chOff x="-959970" y="1422605"/>
            <a:chExt cx="596900" cy="595313"/>
          </a:xfrm>
        </p:grpSpPr>
        <p:sp>
          <p:nvSpPr>
            <p:cNvPr id="61" name="Oval 77"/>
            <p:cNvSpPr>
              <a:spLocks noChangeArrowheads="1"/>
            </p:cNvSpPr>
            <p:nvPr/>
          </p:nvSpPr>
          <p:spPr bwMode="auto">
            <a:xfrm>
              <a:off x="-959970" y="1422605"/>
              <a:ext cx="596900" cy="595313"/>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69" name="组合 68"/>
          <p:cNvGrpSpPr/>
          <p:nvPr/>
        </p:nvGrpSpPr>
        <p:grpSpPr>
          <a:xfrm>
            <a:off x="5906042" y="4002637"/>
            <a:ext cx="402121" cy="401104"/>
            <a:chOff x="-959970" y="1422605"/>
            <a:chExt cx="596900" cy="595313"/>
          </a:xfrm>
        </p:grpSpPr>
        <p:sp>
          <p:nvSpPr>
            <p:cNvPr id="70" name="Oval 77"/>
            <p:cNvSpPr>
              <a:spLocks noChangeArrowheads="1"/>
            </p:cNvSpPr>
            <p:nvPr/>
          </p:nvSpPr>
          <p:spPr bwMode="auto">
            <a:xfrm>
              <a:off x="-959970" y="1422605"/>
              <a:ext cx="596900" cy="595313"/>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1"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72" name="组合 71"/>
          <p:cNvGrpSpPr/>
          <p:nvPr/>
        </p:nvGrpSpPr>
        <p:grpSpPr>
          <a:xfrm>
            <a:off x="5906042" y="5156576"/>
            <a:ext cx="402121" cy="401104"/>
            <a:chOff x="-959970" y="1422605"/>
            <a:chExt cx="596900" cy="595313"/>
          </a:xfrm>
        </p:grpSpPr>
        <p:sp>
          <p:nvSpPr>
            <p:cNvPr id="73" name="Oval 77"/>
            <p:cNvSpPr>
              <a:spLocks noChangeArrowheads="1"/>
            </p:cNvSpPr>
            <p:nvPr/>
          </p:nvSpPr>
          <p:spPr bwMode="auto">
            <a:xfrm>
              <a:off x="-959970" y="1422605"/>
              <a:ext cx="596900" cy="595313"/>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74" name="Freeform 309"/>
            <p:cNvSpPr>
              <a:spLocks/>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37122430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2" presetClass="entr" presetSubtype="4"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slide(fromBottom)">
                                      <p:cBhvr>
                                        <p:cTn id="11" dur="500"/>
                                        <p:tgtEl>
                                          <p:spTgt spid="41"/>
                                        </p:tgtEl>
                                      </p:cBhvr>
                                    </p:animEffect>
                                  </p:childTnLst>
                                </p:cTn>
                              </p:par>
                            </p:childTnLst>
                          </p:cTn>
                        </p:par>
                        <p:par>
                          <p:cTn id="12" fill="hold">
                            <p:stCondLst>
                              <p:cond delay="1500"/>
                            </p:stCondLst>
                            <p:childTnLst>
                              <p:par>
                                <p:cTn id="13" presetID="12" presetClass="entr" presetSubtype="8"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slide(fromLeft)">
                                      <p:cBhvr>
                                        <p:cTn id="15" dur="500"/>
                                        <p:tgtEl>
                                          <p:spTgt spid="43"/>
                                        </p:tgtEl>
                                      </p:cBhvr>
                                    </p:animEffect>
                                  </p:childTnLst>
                                </p:cTn>
                              </p:par>
                            </p:childTnLst>
                          </p:cTn>
                        </p:par>
                        <p:par>
                          <p:cTn id="16" fill="hold">
                            <p:stCondLst>
                              <p:cond delay="2000"/>
                            </p:stCondLst>
                            <p:childTnLst>
                              <p:par>
                                <p:cTn id="17" presetID="12" presetClass="entr" presetSubtype="2"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slide(fromRight)">
                                      <p:cBhvr>
                                        <p:cTn id="19" dur="500"/>
                                        <p:tgtEl>
                                          <p:spTgt spid="47"/>
                                        </p:tgtEl>
                                      </p:cBhvr>
                                    </p:animEffect>
                                  </p:childTnLst>
                                </p:cTn>
                              </p:par>
                            </p:childTnLst>
                          </p:cTn>
                        </p:par>
                        <p:par>
                          <p:cTn id="20" fill="hold">
                            <p:stCondLst>
                              <p:cond delay="2500"/>
                            </p:stCondLst>
                            <p:childTnLst>
                              <p:par>
                                <p:cTn id="21" presetID="12" presetClass="entr" presetSubtype="1"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slide(fromTop)">
                                      <p:cBhvr>
                                        <p:cTn id="23" dur="500"/>
                                        <p:tgtEl>
                                          <p:spTgt spid="45"/>
                                        </p:tgtEl>
                                      </p:cBhvr>
                                    </p:animEffect>
                                  </p:childTnLst>
                                </p:cTn>
                              </p:par>
                            </p:childTnLst>
                          </p:cTn>
                        </p:par>
                        <p:par>
                          <p:cTn id="24" fill="hold">
                            <p:stCondLst>
                              <p:cond delay="3000"/>
                            </p:stCondLst>
                            <p:childTnLst>
                              <p:par>
                                <p:cTn id="25" presetID="12" presetClass="entr" presetSubtype="4"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slide(fromBottom)">
                                      <p:cBhvr>
                                        <p:cTn id="27" dur="500"/>
                                        <p:tgtEl>
                                          <p:spTgt spid="42"/>
                                        </p:tgtEl>
                                      </p:cBhvr>
                                    </p:animEffect>
                                  </p:childTnLst>
                                </p:cTn>
                              </p:par>
                            </p:childTnLst>
                          </p:cTn>
                        </p:par>
                        <p:par>
                          <p:cTn id="28" fill="hold">
                            <p:stCondLst>
                              <p:cond delay="3500"/>
                            </p:stCondLst>
                            <p:childTnLst>
                              <p:par>
                                <p:cTn id="29" presetID="12" presetClass="entr" presetSubtype="8"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slide(fromLeft)">
                                      <p:cBhvr>
                                        <p:cTn id="31" dur="500"/>
                                        <p:tgtEl>
                                          <p:spTgt spid="44"/>
                                        </p:tgtEl>
                                      </p:cBhvr>
                                    </p:animEffect>
                                  </p:childTnLst>
                                </p:cTn>
                              </p:par>
                            </p:childTnLst>
                          </p:cTn>
                        </p:par>
                        <p:par>
                          <p:cTn id="32" fill="hold">
                            <p:stCondLst>
                              <p:cond delay="4000"/>
                            </p:stCondLst>
                            <p:childTnLst>
                              <p:par>
                                <p:cTn id="33" presetID="12" presetClass="entr" presetSubtype="2"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slide(fromRight)">
                                      <p:cBhvr>
                                        <p:cTn id="35" dur="500"/>
                                        <p:tgtEl>
                                          <p:spTgt spid="48"/>
                                        </p:tgtEl>
                                      </p:cBhvr>
                                    </p:animEffect>
                                  </p:childTnLst>
                                </p:cTn>
                              </p:par>
                            </p:childTnLst>
                          </p:cTn>
                        </p:par>
                        <p:par>
                          <p:cTn id="36" fill="hold">
                            <p:stCondLst>
                              <p:cond delay="4500"/>
                            </p:stCondLst>
                            <p:childTnLst>
                              <p:par>
                                <p:cTn id="37" presetID="12" presetClass="entr" presetSubtype="1"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slide(fromTop)">
                                      <p:cBhvr>
                                        <p:cTn id="39" dur="500"/>
                                        <p:tgtEl>
                                          <p:spTgt spid="46"/>
                                        </p:tgtEl>
                                      </p:cBhvr>
                                    </p:animEffect>
                                  </p:childTnLst>
                                </p:cTn>
                              </p:par>
                            </p:childTnLst>
                          </p:cTn>
                        </p:par>
                        <p:par>
                          <p:cTn id="40" fill="hold">
                            <p:stCondLst>
                              <p:cond delay="5000"/>
                            </p:stCondLst>
                            <p:childTnLst>
                              <p:par>
                                <p:cTn id="41" presetID="2" presetClass="entr" presetSubtype="2" accel="50000" decel="50000" fill="hold"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1+#ppt_w/2"/>
                                          </p:val>
                                        </p:tav>
                                        <p:tav tm="100000">
                                          <p:val>
                                            <p:strVal val="#ppt_x"/>
                                          </p:val>
                                        </p:tav>
                                      </p:tavLst>
                                    </p:anim>
                                    <p:anim calcmode="lin" valueType="num">
                                      <p:cBhvr additive="base">
                                        <p:cTn id="44" dur="500" fill="hold"/>
                                        <p:tgtEl>
                                          <p:spTgt spid="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0-#ppt_w/2"/>
                                          </p:val>
                                        </p:tav>
                                        <p:tav tm="100000">
                                          <p:val>
                                            <p:strVal val="#ppt_x"/>
                                          </p:val>
                                        </p:tav>
                                      </p:tavLst>
                                    </p:anim>
                                    <p:anim calcmode="lin" valueType="num">
                                      <p:cBhvr additive="base">
                                        <p:cTn id="48" dur="500" fill="hold"/>
                                        <p:tgtEl>
                                          <p:spTgt spid="57"/>
                                        </p:tgtEl>
                                        <p:attrNameLst>
                                          <p:attrName>ppt_y</p:attrName>
                                        </p:attrNameLst>
                                      </p:cBhvr>
                                      <p:tavLst>
                                        <p:tav tm="0">
                                          <p:val>
                                            <p:strVal val="#ppt_y"/>
                                          </p:val>
                                        </p:tav>
                                        <p:tav tm="100000">
                                          <p:val>
                                            <p:strVal val="#ppt_y"/>
                                          </p:val>
                                        </p:tav>
                                      </p:tavLst>
                                    </p:anim>
                                  </p:childTnLst>
                                </p:cTn>
                              </p:par>
                            </p:childTnLst>
                          </p:cTn>
                        </p:par>
                        <p:par>
                          <p:cTn id="49" fill="hold">
                            <p:stCondLst>
                              <p:cond delay="5500"/>
                            </p:stCondLst>
                            <p:childTnLst>
                              <p:par>
                                <p:cTn id="50" presetID="2" presetClass="entr" presetSubtype="2" accel="50000" decel="50000"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500" fill="hold"/>
                                        <p:tgtEl>
                                          <p:spTgt spid="37"/>
                                        </p:tgtEl>
                                        <p:attrNameLst>
                                          <p:attrName>ppt_x</p:attrName>
                                        </p:attrNameLst>
                                      </p:cBhvr>
                                      <p:tavLst>
                                        <p:tav tm="0">
                                          <p:val>
                                            <p:strVal val="1+#ppt_w/2"/>
                                          </p:val>
                                        </p:tav>
                                        <p:tav tm="100000">
                                          <p:val>
                                            <p:strVal val="#ppt_x"/>
                                          </p:val>
                                        </p:tav>
                                      </p:tavLst>
                                    </p:anim>
                                    <p:anim calcmode="lin" valueType="num">
                                      <p:cBhvr additive="base">
                                        <p:cTn id="53" dur="5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8" accel="50000" decel="5000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0-#ppt_w/2"/>
                                          </p:val>
                                        </p:tav>
                                        <p:tav tm="100000">
                                          <p:val>
                                            <p:strVal val="#ppt_x"/>
                                          </p:val>
                                        </p:tav>
                                      </p:tavLst>
                                    </p:anim>
                                    <p:anim calcmode="lin" valueType="num">
                                      <p:cBhvr additive="base">
                                        <p:cTn id="57" dur="500" fill="hold"/>
                                        <p:tgtEl>
                                          <p:spTgt spid="60"/>
                                        </p:tgtEl>
                                        <p:attrNameLst>
                                          <p:attrName>ppt_y</p:attrName>
                                        </p:attrNameLst>
                                      </p:cBhvr>
                                      <p:tavLst>
                                        <p:tav tm="0">
                                          <p:val>
                                            <p:strVal val="#ppt_y"/>
                                          </p:val>
                                        </p:tav>
                                        <p:tav tm="100000">
                                          <p:val>
                                            <p:strVal val="#ppt_y"/>
                                          </p:val>
                                        </p:tav>
                                      </p:tavLst>
                                    </p:anim>
                                  </p:childTnLst>
                                </p:cTn>
                              </p:par>
                            </p:childTnLst>
                          </p:cTn>
                        </p:par>
                        <p:par>
                          <p:cTn id="58" fill="hold">
                            <p:stCondLst>
                              <p:cond delay="6000"/>
                            </p:stCondLst>
                            <p:childTnLst>
                              <p:par>
                                <p:cTn id="59" presetID="2" presetClass="entr" presetSubtype="2" accel="50000" decel="50000" fill="hold" nodeType="afterEffect">
                                  <p:stCondLst>
                                    <p:cond delay="0"/>
                                  </p:stCondLst>
                                  <p:childTnLst>
                                    <p:set>
                                      <p:cBhvr>
                                        <p:cTn id="60" dur="1" fill="hold">
                                          <p:stCondLst>
                                            <p:cond delay="0"/>
                                          </p:stCondLst>
                                        </p:cTn>
                                        <p:tgtEl>
                                          <p:spTgt spid="64"/>
                                        </p:tgtEl>
                                        <p:attrNameLst>
                                          <p:attrName>style.visibility</p:attrName>
                                        </p:attrNameLst>
                                      </p:cBhvr>
                                      <p:to>
                                        <p:strVal val="visible"/>
                                      </p:to>
                                    </p:set>
                                    <p:anim calcmode="lin" valueType="num">
                                      <p:cBhvr additive="base">
                                        <p:cTn id="61" dur="500" fill="hold"/>
                                        <p:tgtEl>
                                          <p:spTgt spid="64"/>
                                        </p:tgtEl>
                                        <p:attrNameLst>
                                          <p:attrName>ppt_x</p:attrName>
                                        </p:attrNameLst>
                                      </p:cBhvr>
                                      <p:tavLst>
                                        <p:tav tm="0">
                                          <p:val>
                                            <p:strVal val="1+#ppt_w/2"/>
                                          </p:val>
                                        </p:tav>
                                        <p:tav tm="100000">
                                          <p:val>
                                            <p:strVal val="#ppt_x"/>
                                          </p:val>
                                        </p:tav>
                                      </p:tavLst>
                                    </p:anim>
                                    <p:anim calcmode="lin" valueType="num">
                                      <p:cBhvr additive="base">
                                        <p:cTn id="62" dur="500" fill="hold"/>
                                        <p:tgtEl>
                                          <p:spTgt spid="64"/>
                                        </p:tgtEl>
                                        <p:attrNameLst>
                                          <p:attrName>ppt_y</p:attrName>
                                        </p:attrNameLst>
                                      </p:cBhvr>
                                      <p:tavLst>
                                        <p:tav tm="0">
                                          <p:val>
                                            <p:strVal val="#ppt_y"/>
                                          </p:val>
                                        </p:tav>
                                        <p:tav tm="100000">
                                          <p:val>
                                            <p:strVal val="#ppt_y"/>
                                          </p:val>
                                        </p:tav>
                                      </p:tavLst>
                                    </p:anim>
                                  </p:childTnLst>
                                </p:cTn>
                              </p:par>
                              <p:par>
                                <p:cTn id="63" presetID="2" presetClass="entr" presetSubtype="8"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additive="base">
                                        <p:cTn id="65" dur="500" fill="hold"/>
                                        <p:tgtEl>
                                          <p:spTgt spid="69"/>
                                        </p:tgtEl>
                                        <p:attrNameLst>
                                          <p:attrName>ppt_x</p:attrName>
                                        </p:attrNameLst>
                                      </p:cBhvr>
                                      <p:tavLst>
                                        <p:tav tm="0">
                                          <p:val>
                                            <p:strVal val="0-#ppt_w/2"/>
                                          </p:val>
                                        </p:tav>
                                        <p:tav tm="100000">
                                          <p:val>
                                            <p:strVal val="#ppt_x"/>
                                          </p:val>
                                        </p:tav>
                                      </p:tavLst>
                                    </p:anim>
                                    <p:anim calcmode="lin" valueType="num">
                                      <p:cBhvr additive="base">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6500"/>
                            </p:stCondLst>
                            <p:childTnLst>
                              <p:par>
                                <p:cTn id="68" presetID="2" presetClass="entr" presetSubtype="2" accel="50000" decel="5000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500" fill="hold"/>
                                        <p:tgtEl>
                                          <p:spTgt spid="27"/>
                                        </p:tgtEl>
                                        <p:attrNameLst>
                                          <p:attrName>ppt_x</p:attrName>
                                        </p:attrNameLst>
                                      </p:cBhvr>
                                      <p:tavLst>
                                        <p:tav tm="0">
                                          <p:val>
                                            <p:strVal val="1+#ppt_w/2"/>
                                          </p:val>
                                        </p:tav>
                                        <p:tav tm="100000">
                                          <p:val>
                                            <p:strVal val="#ppt_x"/>
                                          </p:val>
                                        </p:tav>
                                      </p:tavLst>
                                    </p:anim>
                                    <p:anim calcmode="lin" valueType="num">
                                      <p:cBhvr additive="base">
                                        <p:cTn id="71" dur="500" fill="hold"/>
                                        <p:tgtEl>
                                          <p:spTgt spid="27"/>
                                        </p:tgtEl>
                                        <p:attrNameLst>
                                          <p:attrName>ppt_y</p:attrName>
                                        </p:attrNameLst>
                                      </p:cBhvr>
                                      <p:tavLst>
                                        <p:tav tm="0">
                                          <p:val>
                                            <p:strVal val="#ppt_y"/>
                                          </p:val>
                                        </p:tav>
                                        <p:tav tm="100000">
                                          <p:val>
                                            <p:strVal val="#ppt_y"/>
                                          </p:val>
                                        </p:tav>
                                      </p:tavLst>
                                    </p:anim>
                                  </p:childTnLst>
                                </p:cTn>
                              </p:par>
                              <p:par>
                                <p:cTn id="72" presetID="2" presetClass="entr" presetSubtype="8" accel="50000" decel="50000"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additive="base">
                                        <p:cTn id="74" dur="500" fill="hold"/>
                                        <p:tgtEl>
                                          <p:spTgt spid="72"/>
                                        </p:tgtEl>
                                        <p:attrNameLst>
                                          <p:attrName>ppt_x</p:attrName>
                                        </p:attrNameLst>
                                      </p:cBhvr>
                                      <p:tavLst>
                                        <p:tav tm="0">
                                          <p:val>
                                            <p:strVal val="0-#ppt_w/2"/>
                                          </p:val>
                                        </p:tav>
                                        <p:tav tm="100000">
                                          <p:val>
                                            <p:strVal val="#ppt_x"/>
                                          </p:val>
                                        </p:tav>
                                      </p:tavLst>
                                    </p:anim>
                                    <p:anim calcmode="lin" valueType="num">
                                      <p:cBhvr additive="base">
                                        <p:cTn id="75"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61" name="Straight Connector 60"/>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2" name="Arc 61"/>
          <p:cNvSpPr/>
          <p:nvPr/>
        </p:nvSpPr>
        <p:spPr>
          <a:xfrm rot="19051047">
            <a:off x="5003142" y="807001"/>
            <a:ext cx="218148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908" tIns="60954" rIns="121908" bIns="60954" rtlCol="0" anchor="ctr"/>
          <a:lstStyle/>
          <a:p>
            <a:pPr algn="ctr"/>
            <a:endParaRPr lang="en-US">
              <a:latin typeface="+mn-ea"/>
            </a:endParaRPr>
          </a:p>
        </p:txBody>
      </p:sp>
      <p:grpSp>
        <p:nvGrpSpPr>
          <p:cNvPr id="37" name="Group 36"/>
          <p:cNvGrpSpPr/>
          <p:nvPr/>
        </p:nvGrpSpPr>
        <p:grpSpPr>
          <a:xfrm>
            <a:off x="4290720" y="1274235"/>
            <a:ext cx="1807398" cy="1843617"/>
            <a:chOff x="3214688" y="955675"/>
            <a:chExt cx="1355725" cy="1382713"/>
          </a:xfrm>
        </p:grpSpPr>
        <p:sp>
          <p:nvSpPr>
            <p:cNvPr id="4101" name="Freeform 5"/>
            <p:cNvSpPr>
              <a:spLocks/>
            </p:cNvSpPr>
            <p:nvPr/>
          </p:nvSpPr>
          <p:spPr bwMode="auto">
            <a:xfrm>
              <a:off x="3214688" y="955675"/>
              <a:ext cx="1355725" cy="1382713"/>
            </a:xfrm>
            <a:custGeom>
              <a:avLst/>
              <a:gdLst/>
              <a:ahLst/>
              <a:cxnLst>
                <a:cxn ang="0">
                  <a:pos x="361" y="458"/>
                </a:cxn>
                <a:cxn ang="0">
                  <a:pos x="455" y="364"/>
                </a:cxn>
                <a:cxn ang="0">
                  <a:pos x="455" y="0"/>
                </a:cxn>
                <a:cxn ang="0">
                  <a:pos x="394" y="0"/>
                </a:cxn>
                <a:cxn ang="0">
                  <a:pos x="374" y="92"/>
                </a:cxn>
                <a:cxn ang="0">
                  <a:pos x="303" y="115"/>
                </a:cxn>
                <a:cxn ang="0">
                  <a:pos x="233" y="53"/>
                </a:cxn>
                <a:cxn ang="0">
                  <a:pos x="136" y="123"/>
                </a:cxn>
                <a:cxn ang="0">
                  <a:pos x="175" y="209"/>
                </a:cxn>
                <a:cxn ang="0">
                  <a:pos x="131" y="270"/>
                </a:cxn>
                <a:cxn ang="0">
                  <a:pos x="37" y="260"/>
                </a:cxn>
                <a:cxn ang="0">
                  <a:pos x="0" y="374"/>
                </a:cxn>
                <a:cxn ang="0">
                  <a:pos x="82" y="421"/>
                </a:cxn>
                <a:cxn ang="0">
                  <a:pos x="80" y="464"/>
                </a:cxn>
                <a:cxn ang="0">
                  <a:pos x="361" y="464"/>
                </a:cxn>
                <a:cxn ang="0">
                  <a:pos x="361" y="458"/>
                </a:cxn>
              </a:cxnLst>
              <a:rect l="0" t="0" r="r" b="b"/>
              <a:pathLst>
                <a:path w="455" h="464">
                  <a:moveTo>
                    <a:pt x="361" y="458"/>
                  </a:moveTo>
                  <a:cubicBezTo>
                    <a:pt x="361" y="406"/>
                    <a:pt x="403" y="364"/>
                    <a:pt x="455" y="364"/>
                  </a:cubicBezTo>
                  <a:cubicBezTo>
                    <a:pt x="455" y="0"/>
                    <a:pt x="455" y="0"/>
                    <a:pt x="455" y="0"/>
                  </a:cubicBezTo>
                  <a:cubicBezTo>
                    <a:pt x="394" y="0"/>
                    <a:pt x="394" y="0"/>
                    <a:pt x="394" y="0"/>
                  </a:cubicBezTo>
                  <a:cubicBezTo>
                    <a:pt x="374" y="92"/>
                    <a:pt x="374" y="92"/>
                    <a:pt x="374" y="92"/>
                  </a:cubicBezTo>
                  <a:cubicBezTo>
                    <a:pt x="350" y="98"/>
                    <a:pt x="326" y="105"/>
                    <a:pt x="303" y="115"/>
                  </a:cubicBezTo>
                  <a:cubicBezTo>
                    <a:pt x="233" y="53"/>
                    <a:pt x="233" y="53"/>
                    <a:pt x="233" y="53"/>
                  </a:cubicBezTo>
                  <a:cubicBezTo>
                    <a:pt x="136" y="123"/>
                    <a:pt x="136" y="123"/>
                    <a:pt x="136" y="123"/>
                  </a:cubicBezTo>
                  <a:cubicBezTo>
                    <a:pt x="175" y="209"/>
                    <a:pt x="175" y="209"/>
                    <a:pt x="175" y="209"/>
                  </a:cubicBezTo>
                  <a:cubicBezTo>
                    <a:pt x="158" y="228"/>
                    <a:pt x="144" y="248"/>
                    <a:pt x="131" y="270"/>
                  </a:cubicBezTo>
                  <a:cubicBezTo>
                    <a:pt x="37" y="260"/>
                    <a:pt x="37" y="260"/>
                    <a:pt x="37" y="260"/>
                  </a:cubicBezTo>
                  <a:cubicBezTo>
                    <a:pt x="0" y="374"/>
                    <a:pt x="0" y="374"/>
                    <a:pt x="0" y="374"/>
                  </a:cubicBezTo>
                  <a:cubicBezTo>
                    <a:pt x="82" y="421"/>
                    <a:pt x="82" y="421"/>
                    <a:pt x="82" y="421"/>
                  </a:cubicBezTo>
                  <a:cubicBezTo>
                    <a:pt x="80" y="436"/>
                    <a:pt x="80" y="450"/>
                    <a:pt x="80" y="464"/>
                  </a:cubicBezTo>
                  <a:cubicBezTo>
                    <a:pt x="361" y="464"/>
                    <a:pt x="361" y="464"/>
                    <a:pt x="361" y="464"/>
                  </a:cubicBezTo>
                  <a:cubicBezTo>
                    <a:pt x="361" y="462"/>
                    <a:pt x="361" y="460"/>
                    <a:pt x="361" y="458"/>
                  </a:cubicBezTo>
                  <a:close/>
                </a:path>
              </a:pathLst>
            </a:custGeom>
            <a:solidFill>
              <a:schemeClr val="tx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9" name="Rectangle 28"/>
            <p:cNvSpPr/>
            <p:nvPr/>
          </p:nvSpPr>
          <p:spPr>
            <a:xfrm>
              <a:off x="3825602" y="1417776"/>
              <a:ext cx="578600" cy="496290"/>
            </a:xfrm>
            <a:prstGeom prst="rect">
              <a:avLst/>
            </a:prstGeom>
          </p:spPr>
          <p:txBody>
            <a:bodyPr wrap="none">
              <a:spAutoFit/>
            </a:bodyPr>
            <a:lstStyle/>
            <a:p>
              <a:pPr algn="ctr"/>
              <a:r>
                <a:rPr lang="en-US" sz="3700" dirty="0">
                  <a:solidFill>
                    <a:schemeClr val="bg1"/>
                  </a:solidFill>
                  <a:latin typeface="+mn-ea"/>
                </a:rPr>
                <a:t>01</a:t>
              </a:r>
            </a:p>
          </p:txBody>
        </p:sp>
        <p:sp>
          <p:nvSpPr>
            <p:cNvPr id="30" name="Text Placeholder 3"/>
            <p:cNvSpPr txBox="1">
              <a:spLocks/>
            </p:cNvSpPr>
            <p:nvPr/>
          </p:nvSpPr>
          <p:spPr>
            <a:xfrm>
              <a:off x="3687345" y="1880466"/>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bg1"/>
                  </a:solidFill>
                  <a:latin typeface="+mn-ea"/>
                </a:rPr>
                <a:t>添加副标题</a:t>
              </a:r>
              <a:endParaRPr lang="en-US" sz="1600" dirty="0">
                <a:solidFill>
                  <a:schemeClr val="bg1"/>
                </a:solidFill>
                <a:latin typeface="+mn-ea"/>
              </a:endParaRPr>
            </a:p>
          </p:txBody>
        </p:sp>
      </p:grpSp>
      <p:grpSp>
        <p:nvGrpSpPr>
          <p:cNvPr id="40" name="Group 39"/>
          <p:cNvGrpSpPr/>
          <p:nvPr/>
        </p:nvGrpSpPr>
        <p:grpSpPr>
          <a:xfrm>
            <a:off x="4294953" y="3117852"/>
            <a:ext cx="1803165" cy="1794933"/>
            <a:chOff x="3217863" y="2338388"/>
            <a:chExt cx="1352550" cy="1346200"/>
          </a:xfrm>
        </p:grpSpPr>
        <p:sp>
          <p:nvSpPr>
            <p:cNvPr id="4104" name="Freeform 8"/>
            <p:cNvSpPr>
              <a:spLocks/>
            </p:cNvSpPr>
            <p:nvPr/>
          </p:nvSpPr>
          <p:spPr bwMode="auto">
            <a:xfrm>
              <a:off x="3217863" y="2338388"/>
              <a:ext cx="1352550" cy="1346200"/>
            </a:xfrm>
            <a:custGeom>
              <a:avLst/>
              <a:gdLst/>
              <a:ahLst/>
              <a:cxnLst>
                <a:cxn ang="0">
                  <a:pos x="360" y="0"/>
                </a:cxn>
                <a:cxn ang="0">
                  <a:pos x="79" y="0"/>
                </a:cxn>
                <a:cxn ang="0">
                  <a:pos x="81" y="32"/>
                </a:cxn>
                <a:cxn ang="0">
                  <a:pos x="0" y="79"/>
                </a:cxn>
                <a:cxn ang="0">
                  <a:pos x="37" y="193"/>
                </a:cxn>
                <a:cxn ang="0">
                  <a:pos x="131" y="183"/>
                </a:cxn>
                <a:cxn ang="0">
                  <a:pos x="174" y="243"/>
                </a:cxn>
                <a:cxn ang="0">
                  <a:pos x="136" y="330"/>
                </a:cxn>
                <a:cxn ang="0">
                  <a:pos x="234" y="400"/>
                </a:cxn>
                <a:cxn ang="0">
                  <a:pos x="304" y="337"/>
                </a:cxn>
                <a:cxn ang="0">
                  <a:pos x="338" y="350"/>
                </a:cxn>
                <a:cxn ang="0">
                  <a:pos x="374" y="360"/>
                </a:cxn>
                <a:cxn ang="0">
                  <a:pos x="394" y="452"/>
                </a:cxn>
                <a:cxn ang="0">
                  <a:pos x="454" y="452"/>
                </a:cxn>
                <a:cxn ang="0">
                  <a:pos x="454" y="87"/>
                </a:cxn>
                <a:cxn ang="0">
                  <a:pos x="360" y="0"/>
                </a:cxn>
              </a:cxnLst>
              <a:rect l="0" t="0" r="r" b="b"/>
              <a:pathLst>
                <a:path w="454" h="452">
                  <a:moveTo>
                    <a:pt x="360" y="0"/>
                  </a:moveTo>
                  <a:cubicBezTo>
                    <a:pt x="79" y="0"/>
                    <a:pt x="79" y="0"/>
                    <a:pt x="79" y="0"/>
                  </a:cubicBezTo>
                  <a:cubicBezTo>
                    <a:pt x="79" y="11"/>
                    <a:pt x="80" y="21"/>
                    <a:pt x="81" y="32"/>
                  </a:cubicBezTo>
                  <a:cubicBezTo>
                    <a:pt x="0" y="79"/>
                    <a:pt x="0" y="79"/>
                    <a:pt x="0" y="79"/>
                  </a:cubicBezTo>
                  <a:cubicBezTo>
                    <a:pt x="37" y="193"/>
                    <a:pt x="37" y="193"/>
                    <a:pt x="37" y="193"/>
                  </a:cubicBezTo>
                  <a:cubicBezTo>
                    <a:pt x="131" y="183"/>
                    <a:pt x="131" y="183"/>
                    <a:pt x="131" y="183"/>
                  </a:cubicBezTo>
                  <a:cubicBezTo>
                    <a:pt x="143" y="205"/>
                    <a:pt x="158" y="225"/>
                    <a:pt x="174" y="243"/>
                  </a:cubicBezTo>
                  <a:cubicBezTo>
                    <a:pt x="136" y="330"/>
                    <a:pt x="136" y="330"/>
                    <a:pt x="136" y="330"/>
                  </a:cubicBezTo>
                  <a:cubicBezTo>
                    <a:pt x="234" y="400"/>
                    <a:pt x="234" y="400"/>
                    <a:pt x="234" y="400"/>
                  </a:cubicBezTo>
                  <a:cubicBezTo>
                    <a:pt x="304" y="337"/>
                    <a:pt x="304" y="337"/>
                    <a:pt x="304" y="337"/>
                  </a:cubicBezTo>
                  <a:cubicBezTo>
                    <a:pt x="315" y="342"/>
                    <a:pt x="327" y="346"/>
                    <a:pt x="338" y="350"/>
                  </a:cubicBezTo>
                  <a:cubicBezTo>
                    <a:pt x="350" y="354"/>
                    <a:pt x="362" y="357"/>
                    <a:pt x="374" y="360"/>
                  </a:cubicBezTo>
                  <a:cubicBezTo>
                    <a:pt x="394" y="452"/>
                    <a:pt x="394" y="452"/>
                    <a:pt x="394" y="452"/>
                  </a:cubicBezTo>
                  <a:cubicBezTo>
                    <a:pt x="454" y="452"/>
                    <a:pt x="454" y="452"/>
                    <a:pt x="454" y="452"/>
                  </a:cubicBezTo>
                  <a:cubicBezTo>
                    <a:pt x="454" y="87"/>
                    <a:pt x="454" y="87"/>
                    <a:pt x="454" y="87"/>
                  </a:cubicBezTo>
                  <a:cubicBezTo>
                    <a:pt x="404" y="87"/>
                    <a:pt x="364" y="49"/>
                    <a:pt x="360"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1" name="Rectangle 30"/>
            <p:cNvSpPr/>
            <p:nvPr/>
          </p:nvSpPr>
          <p:spPr>
            <a:xfrm>
              <a:off x="3819159" y="2393880"/>
              <a:ext cx="578600" cy="496290"/>
            </a:xfrm>
            <a:prstGeom prst="rect">
              <a:avLst/>
            </a:prstGeom>
          </p:spPr>
          <p:txBody>
            <a:bodyPr wrap="none">
              <a:spAutoFit/>
            </a:bodyPr>
            <a:lstStyle/>
            <a:p>
              <a:pPr algn="ctr"/>
              <a:r>
                <a:rPr lang="en-US" sz="3700" dirty="0">
                  <a:solidFill>
                    <a:schemeClr val="bg1"/>
                  </a:solidFill>
                  <a:latin typeface="+mn-ea"/>
                </a:rPr>
                <a:t>03</a:t>
              </a:r>
            </a:p>
          </p:txBody>
        </p:sp>
        <p:sp>
          <p:nvSpPr>
            <p:cNvPr id="32" name="Text Placeholder 3"/>
            <p:cNvSpPr txBox="1">
              <a:spLocks/>
            </p:cNvSpPr>
            <p:nvPr/>
          </p:nvSpPr>
          <p:spPr>
            <a:xfrm>
              <a:off x="3687345" y="2859785"/>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bg1"/>
                  </a:solidFill>
                  <a:latin typeface="+mn-ea"/>
                </a:rPr>
                <a:t>添加副标题</a:t>
              </a:r>
              <a:endParaRPr lang="en-US" sz="1600" dirty="0">
                <a:solidFill>
                  <a:schemeClr val="bg1"/>
                </a:solidFill>
                <a:latin typeface="+mn-ea"/>
              </a:endParaRPr>
            </a:p>
          </p:txBody>
        </p:sp>
      </p:grpSp>
      <p:grpSp>
        <p:nvGrpSpPr>
          <p:cNvPr id="39" name="Group 38"/>
          <p:cNvGrpSpPr/>
          <p:nvPr/>
        </p:nvGrpSpPr>
        <p:grpSpPr>
          <a:xfrm>
            <a:off x="6098119" y="3117852"/>
            <a:ext cx="1803165" cy="1794933"/>
            <a:chOff x="4570413" y="2338388"/>
            <a:chExt cx="1352550" cy="1346200"/>
          </a:xfrm>
          <a:solidFill>
            <a:schemeClr val="accent1"/>
          </a:solidFill>
        </p:grpSpPr>
        <p:sp>
          <p:nvSpPr>
            <p:cNvPr id="4103" name="Freeform 7"/>
            <p:cNvSpPr>
              <a:spLocks/>
            </p:cNvSpPr>
            <p:nvPr/>
          </p:nvSpPr>
          <p:spPr bwMode="auto">
            <a:xfrm>
              <a:off x="4570413" y="2338388"/>
              <a:ext cx="1352550" cy="1346200"/>
            </a:xfrm>
            <a:custGeom>
              <a:avLst/>
              <a:gdLst/>
              <a:ahLst/>
              <a:cxnLst>
                <a:cxn ang="0">
                  <a:pos x="374" y="0"/>
                </a:cxn>
                <a:cxn ang="0">
                  <a:pos x="93" y="0"/>
                </a:cxn>
                <a:cxn ang="0">
                  <a:pos x="0" y="87"/>
                </a:cxn>
                <a:cxn ang="0">
                  <a:pos x="0" y="452"/>
                </a:cxn>
                <a:cxn ang="0">
                  <a:pos x="60" y="452"/>
                </a:cxn>
                <a:cxn ang="0">
                  <a:pos x="80" y="359"/>
                </a:cxn>
                <a:cxn ang="0">
                  <a:pos x="151" y="336"/>
                </a:cxn>
                <a:cxn ang="0">
                  <a:pos x="221" y="399"/>
                </a:cxn>
                <a:cxn ang="0">
                  <a:pos x="318" y="328"/>
                </a:cxn>
                <a:cxn ang="0">
                  <a:pos x="279" y="242"/>
                </a:cxn>
                <a:cxn ang="0">
                  <a:pos x="323" y="182"/>
                </a:cxn>
                <a:cxn ang="0">
                  <a:pos x="417" y="192"/>
                </a:cxn>
                <a:cxn ang="0">
                  <a:pos x="454" y="77"/>
                </a:cxn>
                <a:cxn ang="0">
                  <a:pos x="372" y="30"/>
                </a:cxn>
                <a:cxn ang="0">
                  <a:pos x="374" y="0"/>
                </a:cxn>
              </a:cxnLst>
              <a:rect l="0" t="0" r="r" b="b"/>
              <a:pathLst>
                <a:path w="454" h="452">
                  <a:moveTo>
                    <a:pt x="374" y="0"/>
                  </a:moveTo>
                  <a:cubicBezTo>
                    <a:pt x="93" y="0"/>
                    <a:pt x="93" y="0"/>
                    <a:pt x="93" y="0"/>
                  </a:cubicBezTo>
                  <a:cubicBezTo>
                    <a:pt x="89" y="49"/>
                    <a:pt x="49" y="87"/>
                    <a:pt x="0" y="87"/>
                  </a:cubicBezTo>
                  <a:cubicBezTo>
                    <a:pt x="0" y="452"/>
                    <a:pt x="0" y="452"/>
                    <a:pt x="0" y="452"/>
                  </a:cubicBezTo>
                  <a:cubicBezTo>
                    <a:pt x="60" y="452"/>
                    <a:pt x="60" y="452"/>
                    <a:pt x="60" y="452"/>
                  </a:cubicBezTo>
                  <a:cubicBezTo>
                    <a:pt x="80" y="359"/>
                    <a:pt x="80" y="359"/>
                    <a:pt x="80" y="359"/>
                  </a:cubicBezTo>
                  <a:cubicBezTo>
                    <a:pt x="104" y="354"/>
                    <a:pt x="128" y="346"/>
                    <a:pt x="151" y="336"/>
                  </a:cubicBezTo>
                  <a:cubicBezTo>
                    <a:pt x="221" y="399"/>
                    <a:pt x="221" y="399"/>
                    <a:pt x="221" y="399"/>
                  </a:cubicBezTo>
                  <a:cubicBezTo>
                    <a:pt x="318" y="328"/>
                    <a:pt x="318" y="328"/>
                    <a:pt x="318" y="328"/>
                  </a:cubicBezTo>
                  <a:cubicBezTo>
                    <a:pt x="279" y="242"/>
                    <a:pt x="279" y="242"/>
                    <a:pt x="279" y="242"/>
                  </a:cubicBezTo>
                  <a:cubicBezTo>
                    <a:pt x="296" y="224"/>
                    <a:pt x="310" y="204"/>
                    <a:pt x="323" y="182"/>
                  </a:cubicBezTo>
                  <a:cubicBezTo>
                    <a:pt x="417" y="192"/>
                    <a:pt x="417" y="192"/>
                    <a:pt x="417" y="192"/>
                  </a:cubicBezTo>
                  <a:cubicBezTo>
                    <a:pt x="454" y="77"/>
                    <a:pt x="454" y="77"/>
                    <a:pt x="454" y="77"/>
                  </a:cubicBezTo>
                  <a:cubicBezTo>
                    <a:pt x="372" y="30"/>
                    <a:pt x="372" y="30"/>
                    <a:pt x="372" y="30"/>
                  </a:cubicBezTo>
                  <a:cubicBezTo>
                    <a:pt x="373" y="20"/>
                    <a:pt x="374" y="10"/>
                    <a:pt x="37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3" name="Rectangle 32"/>
            <p:cNvSpPr/>
            <p:nvPr/>
          </p:nvSpPr>
          <p:spPr>
            <a:xfrm>
              <a:off x="4739683" y="2393880"/>
              <a:ext cx="578600" cy="496290"/>
            </a:xfrm>
            <a:prstGeom prst="rect">
              <a:avLst/>
            </a:prstGeom>
            <a:noFill/>
          </p:spPr>
          <p:txBody>
            <a:bodyPr wrap="none">
              <a:spAutoFit/>
            </a:bodyPr>
            <a:lstStyle/>
            <a:p>
              <a:pPr algn="ctr"/>
              <a:r>
                <a:rPr lang="en-US" sz="3700" dirty="0">
                  <a:solidFill>
                    <a:schemeClr val="bg1"/>
                  </a:solidFill>
                  <a:latin typeface="+mn-ea"/>
                </a:rPr>
                <a:t>04</a:t>
              </a:r>
            </a:p>
          </p:txBody>
        </p:sp>
        <p:sp>
          <p:nvSpPr>
            <p:cNvPr id="34" name="Text Placeholder 3"/>
            <p:cNvSpPr txBox="1">
              <a:spLocks/>
            </p:cNvSpPr>
            <p:nvPr/>
          </p:nvSpPr>
          <p:spPr>
            <a:xfrm>
              <a:off x="4609057" y="2859785"/>
              <a:ext cx="769441" cy="184666"/>
            </a:xfrm>
            <a:prstGeom prst="rect">
              <a:avLst/>
            </a:prstGeom>
            <a:grp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bg1"/>
                  </a:solidFill>
                  <a:latin typeface="+mn-ea"/>
                </a:rPr>
                <a:t>添加副标题</a:t>
              </a:r>
              <a:endParaRPr lang="en-US" sz="1600" dirty="0">
                <a:solidFill>
                  <a:schemeClr val="bg1"/>
                </a:solidFill>
                <a:latin typeface="+mn-ea"/>
              </a:endParaRPr>
            </a:p>
          </p:txBody>
        </p:sp>
      </p:grpSp>
      <p:grpSp>
        <p:nvGrpSpPr>
          <p:cNvPr id="38" name="Group 37"/>
          <p:cNvGrpSpPr/>
          <p:nvPr/>
        </p:nvGrpSpPr>
        <p:grpSpPr>
          <a:xfrm>
            <a:off x="6098118" y="1274235"/>
            <a:ext cx="1798932" cy="1843617"/>
            <a:chOff x="4570413" y="955675"/>
            <a:chExt cx="1349375" cy="1382713"/>
          </a:xfrm>
        </p:grpSpPr>
        <p:sp>
          <p:nvSpPr>
            <p:cNvPr id="4102" name="Freeform 6"/>
            <p:cNvSpPr>
              <a:spLocks/>
            </p:cNvSpPr>
            <p:nvPr/>
          </p:nvSpPr>
          <p:spPr bwMode="auto">
            <a:xfrm>
              <a:off x="4570413" y="955675"/>
              <a:ext cx="1349375" cy="1382713"/>
            </a:xfrm>
            <a:custGeom>
              <a:avLst/>
              <a:gdLst/>
              <a:ahLst/>
              <a:cxnLst>
                <a:cxn ang="0">
                  <a:pos x="93" y="458"/>
                </a:cxn>
                <a:cxn ang="0">
                  <a:pos x="93" y="464"/>
                </a:cxn>
                <a:cxn ang="0">
                  <a:pos x="374" y="464"/>
                </a:cxn>
                <a:cxn ang="0">
                  <a:pos x="372" y="420"/>
                </a:cxn>
                <a:cxn ang="0">
                  <a:pos x="453" y="373"/>
                </a:cxn>
                <a:cxn ang="0">
                  <a:pos x="416" y="259"/>
                </a:cxn>
                <a:cxn ang="0">
                  <a:pos x="322" y="268"/>
                </a:cxn>
                <a:cxn ang="0">
                  <a:pos x="279" y="208"/>
                </a:cxn>
                <a:cxn ang="0">
                  <a:pos x="317" y="122"/>
                </a:cxn>
                <a:cxn ang="0">
                  <a:pos x="219" y="52"/>
                </a:cxn>
                <a:cxn ang="0">
                  <a:pos x="149" y="115"/>
                </a:cxn>
                <a:cxn ang="0">
                  <a:pos x="114" y="102"/>
                </a:cxn>
                <a:cxn ang="0">
                  <a:pos x="79" y="92"/>
                </a:cxn>
                <a:cxn ang="0">
                  <a:pos x="59" y="0"/>
                </a:cxn>
                <a:cxn ang="0">
                  <a:pos x="0" y="0"/>
                </a:cxn>
                <a:cxn ang="0">
                  <a:pos x="0" y="364"/>
                </a:cxn>
                <a:cxn ang="0">
                  <a:pos x="93" y="458"/>
                </a:cxn>
              </a:cxnLst>
              <a:rect l="0" t="0" r="r" b="b"/>
              <a:pathLst>
                <a:path w="453" h="464">
                  <a:moveTo>
                    <a:pt x="93" y="458"/>
                  </a:moveTo>
                  <a:cubicBezTo>
                    <a:pt x="93" y="460"/>
                    <a:pt x="93" y="462"/>
                    <a:pt x="93" y="464"/>
                  </a:cubicBezTo>
                  <a:cubicBezTo>
                    <a:pt x="374" y="464"/>
                    <a:pt x="374" y="464"/>
                    <a:pt x="374" y="464"/>
                  </a:cubicBezTo>
                  <a:cubicBezTo>
                    <a:pt x="374" y="450"/>
                    <a:pt x="374" y="435"/>
                    <a:pt x="372" y="420"/>
                  </a:cubicBezTo>
                  <a:cubicBezTo>
                    <a:pt x="453" y="373"/>
                    <a:pt x="453" y="373"/>
                    <a:pt x="453" y="373"/>
                  </a:cubicBezTo>
                  <a:cubicBezTo>
                    <a:pt x="416" y="259"/>
                    <a:pt x="416" y="259"/>
                    <a:pt x="416" y="259"/>
                  </a:cubicBezTo>
                  <a:cubicBezTo>
                    <a:pt x="322" y="268"/>
                    <a:pt x="322" y="268"/>
                    <a:pt x="322" y="268"/>
                  </a:cubicBezTo>
                  <a:cubicBezTo>
                    <a:pt x="310" y="247"/>
                    <a:pt x="295" y="227"/>
                    <a:pt x="279" y="208"/>
                  </a:cubicBezTo>
                  <a:cubicBezTo>
                    <a:pt x="317" y="122"/>
                    <a:pt x="317" y="122"/>
                    <a:pt x="317" y="122"/>
                  </a:cubicBezTo>
                  <a:cubicBezTo>
                    <a:pt x="219" y="52"/>
                    <a:pt x="219" y="52"/>
                    <a:pt x="219" y="52"/>
                  </a:cubicBezTo>
                  <a:cubicBezTo>
                    <a:pt x="149" y="115"/>
                    <a:pt x="149" y="115"/>
                    <a:pt x="149" y="115"/>
                  </a:cubicBezTo>
                  <a:cubicBezTo>
                    <a:pt x="138" y="110"/>
                    <a:pt x="126" y="106"/>
                    <a:pt x="114" y="102"/>
                  </a:cubicBezTo>
                  <a:cubicBezTo>
                    <a:pt x="103" y="98"/>
                    <a:pt x="91" y="95"/>
                    <a:pt x="79" y="92"/>
                  </a:cubicBezTo>
                  <a:cubicBezTo>
                    <a:pt x="59" y="0"/>
                    <a:pt x="59" y="0"/>
                    <a:pt x="59" y="0"/>
                  </a:cubicBezTo>
                  <a:cubicBezTo>
                    <a:pt x="0" y="0"/>
                    <a:pt x="0" y="0"/>
                    <a:pt x="0" y="0"/>
                  </a:cubicBezTo>
                  <a:cubicBezTo>
                    <a:pt x="0" y="364"/>
                    <a:pt x="0" y="364"/>
                    <a:pt x="0" y="364"/>
                  </a:cubicBezTo>
                  <a:cubicBezTo>
                    <a:pt x="51" y="364"/>
                    <a:pt x="93" y="406"/>
                    <a:pt x="93" y="458"/>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5" name="Rectangle 34"/>
            <p:cNvSpPr/>
            <p:nvPr/>
          </p:nvSpPr>
          <p:spPr>
            <a:xfrm>
              <a:off x="4745862" y="1415134"/>
              <a:ext cx="578600" cy="496290"/>
            </a:xfrm>
            <a:prstGeom prst="rect">
              <a:avLst/>
            </a:prstGeom>
          </p:spPr>
          <p:txBody>
            <a:bodyPr wrap="none">
              <a:spAutoFit/>
            </a:bodyPr>
            <a:lstStyle/>
            <a:p>
              <a:pPr algn="ctr"/>
              <a:r>
                <a:rPr lang="en-US" sz="3700" dirty="0">
                  <a:solidFill>
                    <a:schemeClr val="bg1"/>
                  </a:solidFill>
                  <a:latin typeface="+mn-ea"/>
                </a:rPr>
                <a:t>02</a:t>
              </a:r>
            </a:p>
          </p:txBody>
        </p:sp>
        <p:sp>
          <p:nvSpPr>
            <p:cNvPr id="36" name="Text Placeholder 3"/>
            <p:cNvSpPr txBox="1">
              <a:spLocks/>
            </p:cNvSpPr>
            <p:nvPr/>
          </p:nvSpPr>
          <p:spPr>
            <a:xfrm>
              <a:off x="4667323" y="1880035"/>
              <a:ext cx="76944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600" dirty="0">
                  <a:solidFill>
                    <a:schemeClr val="bg1"/>
                  </a:solidFill>
                  <a:latin typeface="+mn-ea"/>
                </a:rPr>
                <a:t>添加副标题</a:t>
              </a:r>
              <a:endParaRPr lang="en-US" sz="1600" dirty="0">
                <a:solidFill>
                  <a:schemeClr val="bg1"/>
                </a:solidFill>
                <a:latin typeface="+mn-ea"/>
              </a:endParaRPr>
            </a:p>
          </p:txBody>
        </p:sp>
      </p:grpSp>
      <p:grpSp>
        <p:nvGrpSpPr>
          <p:cNvPr id="43" name="Group 66"/>
          <p:cNvGrpSpPr/>
          <p:nvPr/>
        </p:nvGrpSpPr>
        <p:grpSpPr>
          <a:xfrm>
            <a:off x="8323181" y="3210900"/>
            <a:ext cx="2596630" cy="911661"/>
            <a:chOff x="5603652" y="1661703"/>
            <a:chExt cx="1947726" cy="683746"/>
          </a:xfrm>
        </p:grpSpPr>
        <p:sp>
          <p:nvSpPr>
            <p:cNvPr id="44" name="Text Placeholder 3"/>
            <p:cNvSpPr txBox="1">
              <a:spLocks/>
            </p:cNvSpPr>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45"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46" name="Group 69"/>
          <p:cNvGrpSpPr/>
          <p:nvPr/>
        </p:nvGrpSpPr>
        <p:grpSpPr>
          <a:xfrm>
            <a:off x="8323181" y="1775102"/>
            <a:ext cx="2596630" cy="913253"/>
            <a:chOff x="5603652" y="1660509"/>
            <a:chExt cx="1947726" cy="684940"/>
          </a:xfrm>
        </p:grpSpPr>
        <p:sp>
          <p:nvSpPr>
            <p:cNvPr id="47" name="Text Placeholder 3"/>
            <p:cNvSpPr txBox="1">
              <a:spLocks/>
            </p:cNvSpPr>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48"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0" name="Group 75"/>
          <p:cNvGrpSpPr/>
          <p:nvPr/>
        </p:nvGrpSpPr>
        <p:grpSpPr>
          <a:xfrm>
            <a:off x="1272190" y="3281581"/>
            <a:ext cx="2596630" cy="942961"/>
            <a:chOff x="5603652" y="1638228"/>
            <a:chExt cx="1947726" cy="707221"/>
          </a:xfrm>
        </p:grpSpPr>
        <p:sp>
          <p:nvSpPr>
            <p:cNvPr id="51" name="Text Placeholder 3"/>
            <p:cNvSpPr txBox="1">
              <a:spLocks/>
            </p:cNvSpPr>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54"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7" name="Group 72"/>
          <p:cNvGrpSpPr/>
          <p:nvPr/>
        </p:nvGrpSpPr>
        <p:grpSpPr>
          <a:xfrm>
            <a:off x="1272190" y="1881220"/>
            <a:ext cx="2596630" cy="915868"/>
            <a:chOff x="5603652" y="1658548"/>
            <a:chExt cx="1947726" cy="686901"/>
          </a:xfrm>
        </p:grpSpPr>
        <p:sp>
          <p:nvSpPr>
            <p:cNvPr id="65" name="Text Placeholder 3"/>
            <p:cNvSpPr txBox="1">
              <a:spLocks/>
            </p:cNvSpPr>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6"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409294324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50000" decel="5000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0-#ppt_w/2"/>
                                          </p:val>
                                        </p:tav>
                                        <p:tav tm="100000">
                                          <p:val>
                                            <p:strVal val="#ppt_x"/>
                                          </p:val>
                                        </p:tav>
                                      </p:tavLst>
                                    </p:anim>
                                    <p:anim calcmode="lin" valueType="num">
                                      <p:cBhvr additive="base">
                                        <p:cTn id="18" dur="5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accel="50000" decel="50000"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500" fill="hold"/>
                                        <p:tgtEl>
                                          <p:spTgt spid="39"/>
                                        </p:tgtEl>
                                        <p:attrNameLst>
                                          <p:attrName>ppt_x</p:attrName>
                                        </p:attrNameLst>
                                      </p:cBhvr>
                                      <p:tavLst>
                                        <p:tav tm="0">
                                          <p:val>
                                            <p:strVal val="1+#ppt_w/2"/>
                                          </p:val>
                                        </p:tav>
                                        <p:tav tm="100000">
                                          <p:val>
                                            <p:strVal val="#ppt_x"/>
                                          </p:val>
                                        </p:tav>
                                      </p:tavLst>
                                    </p:anim>
                                    <p:anim calcmode="lin" valueType="num">
                                      <p:cBhvr additive="base">
                                        <p:cTn id="23" dur="500" fill="hold"/>
                                        <p:tgtEl>
                                          <p:spTgt spid="3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8" presetClass="entr" presetSubtype="6"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strips(downRight)">
                                      <p:cBhvr>
                                        <p:cTn id="27" dur="500"/>
                                        <p:tgtEl>
                                          <p:spTgt spid="62"/>
                                        </p:tgtEl>
                                      </p:cBhvr>
                                    </p:animEffect>
                                  </p:childTnLst>
                                </p:cTn>
                              </p:par>
                            </p:childTnLst>
                          </p:cTn>
                        </p:par>
                        <p:par>
                          <p:cTn id="28" fill="hold">
                            <p:stCondLst>
                              <p:cond delay="2500"/>
                            </p:stCondLst>
                            <p:childTnLst>
                              <p:par>
                                <p:cTn id="29" presetID="12" presetClass="entr" presetSubtype="2"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slide(fromRight)">
                                      <p:cBhvr>
                                        <p:cTn id="31" dur="500"/>
                                        <p:tgtEl>
                                          <p:spTgt spid="57"/>
                                        </p:tgtEl>
                                      </p:cBhvr>
                                    </p:animEffect>
                                  </p:childTnLst>
                                </p:cTn>
                              </p:par>
                            </p:childTnLst>
                          </p:cTn>
                        </p:par>
                        <p:par>
                          <p:cTn id="32" fill="hold">
                            <p:stCondLst>
                              <p:cond delay="3000"/>
                            </p:stCondLst>
                            <p:childTnLst>
                              <p:par>
                                <p:cTn id="33" presetID="12" presetClass="entr" presetSubtype="2"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slide(fromRight)">
                                      <p:cBhvr>
                                        <p:cTn id="35" dur="500"/>
                                        <p:tgtEl>
                                          <p:spTgt spid="50"/>
                                        </p:tgtEl>
                                      </p:cBhvr>
                                    </p:animEffect>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slide(fromLeft)">
                                      <p:cBhvr>
                                        <p:cTn id="39" dur="500"/>
                                        <p:tgtEl>
                                          <p:spTgt spid="46"/>
                                        </p:tgtEl>
                                      </p:cBhvr>
                                    </p:animEffect>
                                  </p:childTnLst>
                                </p:cTn>
                              </p:par>
                            </p:childTnLst>
                          </p:cTn>
                        </p:par>
                        <p:par>
                          <p:cTn id="40" fill="hold">
                            <p:stCondLst>
                              <p:cond delay="4000"/>
                            </p:stCondLst>
                            <p:childTnLst>
                              <p:par>
                                <p:cTn id="41" presetID="12" presetClass="entr" presetSubtype="8"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slide(fromLeft)">
                                      <p:cBhvr>
                                        <p:cTn id="43" dur="500"/>
                                        <p:tgtEl>
                                          <p:spTgt spid="43"/>
                                        </p:tgtEl>
                                      </p:cBhvr>
                                    </p:animEffect>
                                  </p:childTnLst>
                                </p:cTn>
                              </p:par>
                            </p:childTnLst>
                          </p:cTn>
                        </p:par>
                        <p:par>
                          <p:cTn id="44" fill="hold">
                            <p:stCondLst>
                              <p:cond delay="4500"/>
                            </p:stCondLst>
                            <p:childTnLst>
                              <p:par>
                                <p:cTn id="45" presetID="18" presetClass="entr" presetSubtype="3"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strips(upRight)">
                                      <p:cBhvr>
                                        <p:cTn id="47" dur="500"/>
                                        <p:tgtEl>
                                          <p:spTgt spid="61"/>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4305829" y="3542530"/>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tx1"/>
                </a:solidFill>
                <a:sym typeface="微软雅黑" pitchFamily="34" charset="-122"/>
              </a:rPr>
              <a:t>请点击录入本章节的概括性描述文字或者复制粘贴，请添加说明文字，图像描述及总结。在此录入本章节的综合描述说明。</a:t>
            </a:r>
            <a:endParaRPr lang="en-US" altLang="zh-CN" dirty="0">
              <a:solidFill>
                <a:schemeClr val="tx1"/>
              </a:solidFill>
              <a:sym typeface="微软雅黑" pitchFamily="34" charset="-122"/>
            </a:endParaRPr>
          </a:p>
        </p:txBody>
      </p:sp>
      <p:sp>
        <p:nvSpPr>
          <p:cNvPr id="3" name="TextBox 18"/>
          <p:cNvSpPr>
            <a:spLocks noChangeArrowheads="1"/>
          </p:cNvSpPr>
          <p:nvPr/>
        </p:nvSpPr>
        <p:spPr bwMode="auto">
          <a:xfrm>
            <a:off x="4209577" y="2654202"/>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latin typeface="Impact" pitchFamily="34" charset="0"/>
                <a:ea typeface="微软雅黑" pitchFamily="34" charset="-122"/>
                <a:sym typeface="方正大黑简体" pitchFamily="65" charset="-122"/>
              </a:rPr>
              <a:t>添加主题</a:t>
            </a:r>
          </a:p>
        </p:txBody>
      </p:sp>
      <p:sp>
        <p:nvSpPr>
          <p:cNvPr id="4" name="前言"/>
          <p:cNvSpPr>
            <a:spLocks noChangeArrowheads="1"/>
          </p:cNvSpPr>
          <p:nvPr/>
        </p:nvSpPr>
        <p:spPr bwMode="auto">
          <a:xfrm>
            <a:off x="7104112" y="2992757"/>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latin typeface="Impact" pitchFamily="34" charset="0"/>
              </a:rPr>
              <a:t>Add theme</a:t>
            </a:r>
            <a:endParaRPr lang="zh-CN" altLang="en-US" sz="2800" dirty="0">
              <a:latin typeface="Impact" pitchFamily="34" charset="0"/>
            </a:endParaRPr>
          </a:p>
        </p:txBody>
      </p:sp>
      <p:sp>
        <p:nvSpPr>
          <p:cNvPr id="5" name="标题层"/>
          <p:cNvSpPr txBox="1"/>
          <p:nvPr/>
        </p:nvSpPr>
        <p:spPr bwMode="auto">
          <a:xfrm>
            <a:off x="2063553" y="2446014"/>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a:latin typeface="Impact" pitchFamily="34" charset="0"/>
                <a:ea typeface="微软雅黑" pitchFamily="34" charset="-122"/>
                <a:cs typeface="Arial" panose="020B0604020202020204" pitchFamily="34" charset="0"/>
              </a:rPr>
              <a:t>01</a:t>
            </a:r>
            <a:endParaRPr lang="zh-CN" altLang="en-US" sz="12000" kern="0" dirty="0">
              <a:latin typeface="Impact"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344999243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4305829" y="3542530"/>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tx1"/>
                </a:solidFill>
                <a:sym typeface="微软雅黑" pitchFamily="34" charset="-122"/>
              </a:rPr>
              <a:t>请点击录入本章节的概括性描述文字或者复制粘贴，请添加说明文字，图像描述及总结。在此录入本章节的综合描述说明。</a:t>
            </a:r>
            <a:endParaRPr lang="en-US" altLang="zh-CN" dirty="0">
              <a:solidFill>
                <a:schemeClr val="tx1"/>
              </a:solidFill>
              <a:sym typeface="微软雅黑" pitchFamily="34" charset="-122"/>
            </a:endParaRPr>
          </a:p>
        </p:txBody>
      </p:sp>
      <p:sp>
        <p:nvSpPr>
          <p:cNvPr id="3" name="TextBox 18"/>
          <p:cNvSpPr>
            <a:spLocks noChangeArrowheads="1"/>
          </p:cNvSpPr>
          <p:nvPr/>
        </p:nvSpPr>
        <p:spPr bwMode="auto">
          <a:xfrm>
            <a:off x="4209577" y="2654202"/>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latin typeface="Impact" pitchFamily="34" charset="0"/>
                <a:ea typeface="微软雅黑" pitchFamily="34" charset="-122"/>
                <a:sym typeface="方正大黑简体" pitchFamily="65" charset="-122"/>
              </a:rPr>
              <a:t>添加主题</a:t>
            </a:r>
          </a:p>
        </p:txBody>
      </p:sp>
      <p:sp>
        <p:nvSpPr>
          <p:cNvPr id="4" name="前言"/>
          <p:cNvSpPr>
            <a:spLocks noChangeArrowheads="1"/>
          </p:cNvSpPr>
          <p:nvPr/>
        </p:nvSpPr>
        <p:spPr bwMode="auto">
          <a:xfrm>
            <a:off x="7104112" y="2992757"/>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latin typeface="Impact" pitchFamily="34" charset="0"/>
              </a:rPr>
              <a:t>Add theme</a:t>
            </a:r>
            <a:endParaRPr lang="zh-CN" altLang="en-US" sz="2800" dirty="0">
              <a:latin typeface="Impact" pitchFamily="34" charset="0"/>
            </a:endParaRPr>
          </a:p>
        </p:txBody>
      </p:sp>
      <p:sp>
        <p:nvSpPr>
          <p:cNvPr id="5" name="标题层"/>
          <p:cNvSpPr txBox="1"/>
          <p:nvPr/>
        </p:nvSpPr>
        <p:spPr bwMode="auto">
          <a:xfrm>
            <a:off x="2063553" y="2446014"/>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a:latin typeface="Impact" pitchFamily="34" charset="0"/>
                <a:ea typeface="微软雅黑" pitchFamily="34" charset="-122"/>
                <a:cs typeface="Arial" panose="020B0604020202020204" pitchFamily="34" charset="0"/>
              </a:rPr>
              <a:t>04</a:t>
            </a:r>
            <a:endParaRPr lang="zh-CN" altLang="en-US" sz="12000" kern="0" dirty="0">
              <a:latin typeface="Impact"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6562629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slide(fromBottom)">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79"/>
          <p:cNvGrpSpPr/>
          <p:nvPr/>
        </p:nvGrpSpPr>
        <p:grpSpPr>
          <a:xfrm>
            <a:off x="4307753" y="2584099"/>
            <a:ext cx="3883692" cy="2414143"/>
            <a:chOff x="596900" y="1822450"/>
            <a:chExt cx="3259138" cy="2025650"/>
          </a:xfrm>
        </p:grpSpPr>
        <p:grpSp>
          <p:nvGrpSpPr>
            <p:cNvPr id="14" name="Group 4"/>
            <p:cNvGrpSpPr>
              <a:grpSpLocks noChangeAspect="1"/>
            </p:cNvGrpSpPr>
            <p:nvPr/>
          </p:nvGrpSpPr>
          <p:grpSpPr bwMode="auto">
            <a:xfrm>
              <a:off x="596900" y="1822450"/>
              <a:ext cx="3259138" cy="2025650"/>
              <a:chOff x="376" y="1148"/>
              <a:chExt cx="2053" cy="1276"/>
            </a:xfrm>
          </p:grpSpPr>
          <p:sp>
            <p:nvSpPr>
              <p:cNvPr id="1027" name="AutoShape 3"/>
              <p:cNvSpPr>
                <a:spLocks noChangeAspect="1" noChangeArrowheads="1" noTextEdit="1"/>
              </p:cNvSpPr>
              <p:nvPr/>
            </p:nvSpPr>
            <p:spPr bwMode="auto">
              <a:xfrm>
                <a:off x="376" y="1148"/>
                <a:ext cx="2053" cy="12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29" name="Freeform 5"/>
              <p:cNvSpPr>
                <a:spLocks/>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0" name="Rectangle 6"/>
              <p:cNvSpPr>
                <a:spLocks noChangeArrowheads="1"/>
              </p:cNvSpPr>
              <p:nvPr/>
            </p:nvSpPr>
            <p:spPr bwMode="auto">
              <a:xfrm>
                <a:off x="720" y="1255"/>
                <a:ext cx="1365" cy="73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1" name="Oval 7"/>
              <p:cNvSpPr>
                <a:spLocks noChangeArrowheads="1"/>
              </p:cNvSpPr>
              <p:nvPr/>
            </p:nvSpPr>
            <p:spPr bwMode="auto">
              <a:xfrm>
                <a:off x="1383" y="1185"/>
                <a:ext cx="39" cy="38"/>
              </a:xfrm>
              <a:prstGeom prst="ellipse">
                <a:avLst/>
              </a:pr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2" name="Rectangle 8"/>
              <p:cNvSpPr>
                <a:spLocks noChangeArrowheads="1"/>
              </p:cNvSpPr>
              <p:nvPr/>
            </p:nvSpPr>
            <p:spPr bwMode="auto">
              <a:xfrm>
                <a:off x="1371" y="2034"/>
                <a:ext cx="63" cy="65"/>
              </a:xfrm>
              <a:prstGeom prst="ellipse">
                <a:avLst/>
              </a:prstGeom>
              <a:solidFill>
                <a:schemeClr val="bg1">
                  <a:lumMod val="8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3" name="Freeform 9"/>
              <p:cNvSpPr>
                <a:spLocks/>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4" name="Freeform 10"/>
              <p:cNvSpPr>
                <a:spLocks/>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5" name="Rectangle 11"/>
              <p:cNvSpPr>
                <a:spLocks noChangeArrowheads="1"/>
              </p:cNvSpPr>
              <p:nvPr/>
            </p:nvSpPr>
            <p:spPr bwMode="auto">
              <a:xfrm>
                <a:off x="1196" y="2376"/>
                <a:ext cx="413" cy="27"/>
              </a:xfrm>
              <a:prstGeom prst="roundRect">
                <a:avLst/>
              </a:prstGeom>
              <a:solidFill>
                <a:srgbClr val="70707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36"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70" name="Freeform 69"/>
            <p:cNvSpPr/>
            <p:nvPr/>
          </p:nvSpPr>
          <p:spPr>
            <a:xfrm>
              <a:off x="1777224" y="2121054"/>
              <a:ext cx="900552" cy="900552"/>
            </a:xfrm>
            <a:custGeom>
              <a:avLst/>
              <a:gdLst>
                <a:gd name="connsiteX0" fmla="*/ 0 w 1293577"/>
                <a:gd name="connsiteY0" fmla="*/ 646789 h 1293577"/>
                <a:gd name="connsiteX1" fmla="*/ 189441 w 1293577"/>
                <a:gd name="connsiteY1" fmla="*/ 189440 h 1293577"/>
                <a:gd name="connsiteX2" fmla="*/ 646790 w 1293577"/>
                <a:gd name="connsiteY2" fmla="*/ 1 h 1293577"/>
                <a:gd name="connsiteX3" fmla="*/ 1104139 w 1293577"/>
                <a:gd name="connsiteY3" fmla="*/ 189442 h 1293577"/>
                <a:gd name="connsiteX4" fmla="*/ 1293578 w 1293577"/>
                <a:gd name="connsiteY4" fmla="*/ 646791 h 1293577"/>
                <a:gd name="connsiteX5" fmla="*/ 1104138 w 1293577"/>
                <a:gd name="connsiteY5" fmla="*/ 1104140 h 1293577"/>
                <a:gd name="connsiteX6" fmla="*/ 646789 w 1293577"/>
                <a:gd name="connsiteY6" fmla="*/ 1293580 h 1293577"/>
                <a:gd name="connsiteX7" fmla="*/ 189440 w 1293577"/>
                <a:gd name="connsiteY7" fmla="*/ 1104139 h 1293577"/>
                <a:gd name="connsiteX8" fmla="*/ 0 w 1293577"/>
                <a:gd name="connsiteY8" fmla="*/ 646790 h 1293577"/>
                <a:gd name="connsiteX9" fmla="*/ 0 w 1293577"/>
                <a:gd name="connsiteY9" fmla="*/ 646789 h 12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577" h="1293577">
                  <a:moveTo>
                    <a:pt x="0" y="646789"/>
                  </a:moveTo>
                  <a:cubicBezTo>
                    <a:pt x="0" y="475250"/>
                    <a:pt x="68144" y="310737"/>
                    <a:pt x="189441" y="189440"/>
                  </a:cubicBezTo>
                  <a:cubicBezTo>
                    <a:pt x="310738" y="68144"/>
                    <a:pt x="475251" y="0"/>
                    <a:pt x="646790" y="1"/>
                  </a:cubicBezTo>
                  <a:cubicBezTo>
                    <a:pt x="818329" y="1"/>
                    <a:pt x="982842" y="68145"/>
                    <a:pt x="1104139" y="189442"/>
                  </a:cubicBezTo>
                  <a:cubicBezTo>
                    <a:pt x="1225435" y="310739"/>
                    <a:pt x="1293579" y="475252"/>
                    <a:pt x="1293578" y="646791"/>
                  </a:cubicBezTo>
                  <a:cubicBezTo>
                    <a:pt x="1293578" y="818330"/>
                    <a:pt x="1225434" y="982844"/>
                    <a:pt x="1104138" y="1104140"/>
                  </a:cubicBezTo>
                  <a:cubicBezTo>
                    <a:pt x="982841" y="1225436"/>
                    <a:pt x="818328" y="1293580"/>
                    <a:pt x="646789" y="1293580"/>
                  </a:cubicBezTo>
                  <a:cubicBezTo>
                    <a:pt x="475250" y="1293580"/>
                    <a:pt x="310736" y="1225436"/>
                    <a:pt x="189440" y="1104139"/>
                  </a:cubicBezTo>
                  <a:cubicBezTo>
                    <a:pt x="68144" y="982842"/>
                    <a:pt x="0" y="818329"/>
                    <a:pt x="0" y="646790"/>
                  </a:cubicBezTo>
                  <a:lnTo>
                    <a:pt x="0" y="646789"/>
                  </a:lnTo>
                  <a:close/>
                </a:path>
              </a:pathLst>
            </a:custGeom>
            <a:solidFill>
              <a:schemeClr val="tx1">
                <a:lumMod val="65000"/>
                <a:lumOff val="3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365760" rIns="226270" bIns="226270" numCol="1" spcCol="1270" anchor="b" anchorCtr="0">
              <a:noAutofit/>
            </a:bodyPr>
            <a:lstStyle/>
            <a:p>
              <a:pPr algn="ctr" defTabSz="1718561">
                <a:lnSpc>
                  <a:spcPct val="90000"/>
                </a:lnSpc>
                <a:spcBef>
                  <a:spcPct val="0"/>
                </a:spcBef>
                <a:spcAft>
                  <a:spcPct val="35000"/>
                </a:spcAft>
              </a:pPr>
              <a:endParaRPr lang="en-US" sz="3200" dirty="0">
                <a:latin typeface="+mn-ea"/>
              </a:endParaRPr>
            </a:p>
          </p:txBody>
        </p:sp>
      </p:grpSp>
      <p:grpSp>
        <p:nvGrpSpPr>
          <p:cNvPr id="68" name="Group 67"/>
          <p:cNvGrpSpPr/>
          <p:nvPr/>
        </p:nvGrpSpPr>
        <p:grpSpPr>
          <a:xfrm>
            <a:off x="6221673" y="1853824"/>
            <a:ext cx="2869502" cy="3765437"/>
            <a:chOff x="4551052" y="1390367"/>
            <a:chExt cx="2152407" cy="2824078"/>
          </a:xfrm>
        </p:grpSpPr>
        <p:cxnSp>
          <p:nvCxnSpPr>
            <p:cNvPr id="75" name="Elbow Connector 74"/>
            <p:cNvCxnSpPr/>
            <p:nvPr/>
          </p:nvCxnSpPr>
          <p:spPr>
            <a:xfrm rot="10800000" flipV="1">
              <a:off x="4551052" y="1390367"/>
              <a:ext cx="2146058" cy="317277"/>
            </a:xfrm>
            <a:prstGeom prst="bentConnector3">
              <a:avLst>
                <a:gd name="adj1" fmla="val 99710"/>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896963" y="2328622"/>
              <a:ext cx="806496"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5896963" y="3275734"/>
              <a:ext cx="806496"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0800000">
              <a:off x="4551052" y="3897168"/>
              <a:ext cx="2146058" cy="317277"/>
            </a:xfrm>
            <a:prstGeom prst="bentConnector3">
              <a:avLst>
                <a:gd name="adj1" fmla="val 99710"/>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9086943" y="1447437"/>
            <a:ext cx="2461810" cy="795557"/>
            <a:chOff x="6815499" y="1085577"/>
            <a:chExt cx="1846598" cy="596668"/>
          </a:xfrm>
        </p:grpSpPr>
        <p:sp>
          <p:nvSpPr>
            <p:cNvPr id="53" name="Freeform 52"/>
            <p:cNvSpPr>
              <a:spLocks noChangeAspect="1"/>
            </p:cNvSpPr>
            <p:nvPr/>
          </p:nvSpPr>
          <p:spPr>
            <a:xfrm>
              <a:off x="6815499" y="1085577"/>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tx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57" name="Text Placeholder 3"/>
            <p:cNvSpPr txBox="1">
              <a:spLocks/>
            </p:cNvSpPr>
            <p:nvPr/>
          </p:nvSpPr>
          <p:spPr>
            <a:xfrm>
              <a:off x="7412167" y="1236139"/>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tx2">
                      <a:lumMod val="75000"/>
                    </a:schemeClr>
                  </a:solidFill>
                  <a:latin typeface="+mn-ea"/>
                </a:rPr>
                <a:t>副标题</a:t>
              </a:r>
              <a:r>
                <a:rPr lang="en-US" sz="2100" b="1" dirty="0">
                  <a:solidFill>
                    <a:schemeClr val="tx2">
                      <a:lumMod val="75000"/>
                    </a:schemeClr>
                  </a:solidFill>
                  <a:latin typeface="+mn-ea"/>
                </a:rPr>
                <a:t> 01</a:t>
              </a:r>
            </a:p>
          </p:txBody>
        </p:sp>
      </p:grpSp>
      <p:grpSp>
        <p:nvGrpSpPr>
          <p:cNvPr id="89" name="Group 88"/>
          <p:cNvGrpSpPr/>
          <p:nvPr/>
        </p:nvGrpSpPr>
        <p:grpSpPr>
          <a:xfrm>
            <a:off x="9086943" y="2702461"/>
            <a:ext cx="2461810" cy="795557"/>
            <a:chOff x="6815499" y="2026845"/>
            <a:chExt cx="1846598" cy="596668"/>
          </a:xfrm>
        </p:grpSpPr>
        <p:sp>
          <p:nvSpPr>
            <p:cNvPr id="56" name="Freeform 55"/>
            <p:cNvSpPr>
              <a:spLocks noChangeAspect="1"/>
            </p:cNvSpPr>
            <p:nvPr/>
          </p:nvSpPr>
          <p:spPr>
            <a:xfrm>
              <a:off x="6815499" y="2026845"/>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58" name="Text Placeholder 3"/>
            <p:cNvSpPr txBox="1">
              <a:spLocks/>
            </p:cNvSpPr>
            <p:nvPr/>
          </p:nvSpPr>
          <p:spPr>
            <a:xfrm>
              <a:off x="7412167" y="2204977"/>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3"/>
                  </a:solidFill>
                  <a:latin typeface="+mn-ea"/>
                </a:rPr>
                <a:t>副标题</a:t>
              </a:r>
              <a:r>
                <a:rPr lang="en-US" sz="2100" b="1" dirty="0">
                  <a:solidFill>
                    <a:schemeClr val="accent3"/>
                  </a:solidFill>
                  <a:latin typeface="+mn-ea"/>
                </a:rPr>
                <a:t> 02</a:t>
              </a:r>
            </a:p>
          </p:txBody>
        </p:sp>
      </p:grpSp>
      <p:grpSp>
        <p:nvGrpSpPr>
          <p:cNvPr id="92" name="Group 91"/>
          <p:cNvGrpSpPr/>
          <p:nvPr/>
        </p:nvGrpSpPr>
        <p:grpSpPr>
          <a:xfrm>
            <a:off x="9086943" y="3957485"/>
            <a:ext cx="2461810" cy="795557"/>
            <a:chOff x="6815499" y="2968113"/>
            <a:chExt cx="1846598" cy="596668"/>
          </a:xfrm>
        </p:grpSpPr>
        <p:sp>
          <p:nvSpPr>
            <p:cNvPr id="55" name="Freeform 54"/>
            <p:cNvSpPr>
              <a:spLocks noChangeAspect="1"/>
            </p:cNvSpPr>
            <p:nvPr/>
          </p:nvSpPr>
          <p:spPr>
            <a:xfrm>
              <a:off x="6815499" y="2968113"/>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solidFill>
                  <a:schemeClr val="bg1"/>
                </a:solidFill>
                <a:latin typeface="+mn-ea"/>
              </a:endParaRPr>
            </a:p>
          </p:txBody>
        </p:sp>
        <p:sp>
          <p:nvSpPr>
            <p:cNvPr id="60" name="Text Placeholder 3"/>
            <p:cNvSpPr txBox="1">
              <a:spLocks/>
            </p:cNvSpPr>
            <p:nvPr/>
          </p:nvSpPr>
          <p:spPr>
            <a:xfrm>
              <a:off x="7412167" y="3152623"/>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4"/>
                  </a:solidFill>
                  <a:latin typeface="+mn-ea"/>
                </a:rPr>
                <a:t>副标题</a:t>
              </a:r>
              <a:r>
                <a:rPr lang="en-US" sz="2100" b="1" dirty="0">
                  <a:solidFill>
                    <a:schemeClr val="accent4"/>
                  </a:solidFill>
                  <a:latin typeface="+mn-ea"/>
                </a:rPr>
                <a:t> 03</a:t>
              </a:r>
            </a:p>
          </p:txBody>
        </p:sp>
      </p:grpSp>
      <p:grpSp>
        <p:nvGrpSpPr>
          <p:cNvPr id="94" name="Group 93"/>
          <p:cNvGrpSpPr/>
          <p:nvPr/>
        </p:nvGrpSpPr>
        <p:grpSpPr>
          <a:xfrm>
            <a:off x="9086943" y="5212509"/>
            <a:ext cx="2461810" cy="795557"/>
            <a:chOff x="6815499" y="3909381"/>
            <a:chExt cx="1846598" cy="596668"/>
          </a:xfrm>
        </p:grpSpPr>
        <p:sp>
          <p:nvSpPr>
            <p:cNvPr id="54" name="Freeform 53"/>
            <p:cNvSpPr>
              <a:spLocks noChangeAspect="1"/>
            </p:cNvSpPr>
            <p:nvPr/>
          </p:nvSpPr>
          <p:spPr>
            <a:xfrm>
              <a:off x="6815499" y="3909381"/>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65" name="Text Placeholder 3"/>
            <p:cNvSpPr txBox="1">
              <a:spLocks/>
            </p:cNvSpPr>
            <p:nvPr/>
          </p:nvSpPr>
          <p:spPr>
            <a:xfrm>
              <a:off x="7412167" y="4091335"/>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1">
                      <a:lumMod val="60000"/>
                      <a:lumOff val="40000"/>
                    </a:schemeClr>
                  </a:solidFill>
                  <a:latin typeface="+mn-ea"/>
                </a:rPr>
                <a:t>副标题</a:t>
              </a:r>
              <a:r>
                <a:rPr lang="en-US" sz="2100" b="1" dirty="0">
                  <a:solidFill>
                    <a:schemeClr val="accent1">
                      <a:lumMod val="60000"/>
                      <a:lumOff val="40000"/>
                    </a:schemeClr>
                  </a:solidFill>
                  <a:latin typeface="+mn-ea"/>
                </a:rPr>
                <a:t> 04</a:t>
              </a:r>
            </a:p>
          </p:txBody>
        </p:sp>
      </p:grpSp>
      <p:grpSp>
        <p:nvGrpSpPr>
          <p:cNvPr id="69" name="Group 68"/>
          <p:cNvGrpSpPr/>
          <p:nvPr/>
        </p:nvGrpSpPr>
        <p:grpSpPr>
          <a:xfrm flipH="1">
            <a:off x="3149700" y="1853824"/>
            <a:ext cx="2869502" cy="3765437"/>
            <a:chOff x="4551052" y="1390367"/>
            <a:chExt cx="2152407" cy="2824078"/>
          </a:xfrm>
        </p:grpSpPr>
        <p:cxnSp>
          <p:nvCxnSpPr>
            <p:cNvPr id="71" name="Elbow Connector 70"/>
            <p:cNvCxnSpPr/>
            <p:nvPr/>
          </p:nvCxnSpPr>
          <p:spPr>
            <a:xfrm rot="10800000" flipV="1">
              <a:off x="4551052" y="1390367"/>
              <a:ext cx="2146058" cy="317277"/>
            </a:xfrm>
            <a:prstGeom prst="bentConnector3">
              <a:avLst>
                <a:gd name="adj1" fmla="val 99710"/>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896963" y="2328622"/>
              <a:ext cx="806496"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896963" y="3275734"/>
              <a:ext cx="806496" cy="0"/>
            </a:xfrm>
            <a:prstGeom prst="line">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rot="10800000">
              <a:off x="4551052" y="3897168"/>
              <a:ext cx="2146058" cy="317277"/>
            </a:xfrm>
            <a:prstGeom prst="bentConnector3">
              <a:avLst>
                <a:gd name="adj1" fmla="val 99710"/>
              </a:avLst>
            </a:prstGeom>
            <a:ln w="19050">
              <a:solidFill>
                <a:schemeClr val="tx1">
                  <a:lumMod val="65000"/>
                  <a:lumOff val="35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20047" y="1447437"/>
            <a:ext cx="2420762" cy="795557"/>
            <a:chOff x="539510" y="1085577"/>
            <a:chExt cx="1815808" cy="596668"/>
          </a:xfrm>
        </p:grpSpPr>
        <p:sp>
          <p:nvSpPr>
            <p:cNvPr id="76" name="Freeform 75"/>
            <p:cNvSpPr>
              <a:spLocks noChangeAspect="1"/>
            </p:cNvSpPr>
            <p:nvPr/>
          </p:nvSpPr>
          <p:spPr>
            <a:xfrm>
              <a:off x="1758650" y="1085577"/>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80" name="Text Placeholder 3"/>
            <p:cNvSpPr txBox="1">
              <a:spLocks/>
            </p:cNvSpPr>
            <p:nvPr/>
          </p:nvSpPr>
          <p:spPr>
            <a:xfrm>
              <a:off x="539510" y="1236139"/>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4"/>
                  </a:solidFill>
                  <a:latin typeface="+mn-ea"/>
                </a:rPr>
                <a:t>副标题</a:t>
              </a:r>
              <a:r>
                <a:rPr lang="en-US" sz="2100" b="1" dirty="0">
                  <a:solidFill>
                    <a:schemeClr val="accent4"/>
                  </a:solidFill>
                  <a:latin typeface="+mn-ea"/>
                </a:rPr>
                <a:t> 01</a:t>
              </a:r>
            </a:p>
          </p:txBody>
        </p:sp>
      </p:grpSp>
      <p:grpSp>
        <p:nvGrpSpPr>
          <p:cNvPr id="90" name="Group 89"/>
          <p:cNvGrpSpPr/>
          <p:nvPr/>
        </p:nvGrpSpPr>
        <p:grpSpPr>
          <a:xfrm>
            <a:off x="720047" y="2702461"/>
            <a:ext cx="2420762" cy="795557"/>
            <a:chOff x="539510" y="2026845"/>
            <a:chExt cx="1815808" cy="596668"/>
          </a:xfrm>
        </p:grpSpPr>
        <p:sp>
          <p:nvSpPr>
            <p:cNvPr id="79" name="Freeform 78"/>
            <p:cNvSpPr>
              <a:spLocks noChangeAspect="1"/>
            </p:cNvSpPr>
            <p:nvPr/>
          </p:nvSpPr>
          <p:spPr>
            <a:xfrm>
              <a:off x="1758650" y="2026845"/>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81" name="Text Placeholder 3"/>
            <p:cNvSpPr txBox="1">
              <a:spLocks/>
            </p:cNvSpPr>
            <p:nvPr/>
          </p:nvSpPr>
          <p:spPr>
            <a:xfrm>
              <a:off x="539510" y="2204977"/>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1"/>
                  </a:solidFill>
                  <a:latin typeface="+mn-ea"/>
                </a:rPr>
                <a:t>副标题</a:t>
              </a:r>
              <a:r>
                <a:rPr lang="en-US" sz="2100" b="1" dirty="0">
                  <a:solidFill>
                    <a:schemeClr val="accent1"/>
                  </a:solidFill>
                  <a:latin typeface="+mn-ea"/>
                </a:rPr>
                <a:t> 02</a:t>
              </a:r>
            </a:p>
          </p:txBody>
        </p:sp>
      </p:grpSp>
      <p:grpSp>
        <p:nvGrpSpPr>
          <p:cNvPr id="91" name="Group 90"/>
          <p:cNvGrpSpPr/>
          <p:nvPr/>
        </p:nvGrpSpPr>
        <p:grpSpPr>
          <a:xfrm>
            <a:off x="720047" y="3957485"/>
            <a:ext cx="2420762" cy="795557"/>
            <a:chOff x="539510" y="2968113"/>
            <a:chExt cx="1815808" cy="596668"/>
          </a:xfrm>
        </p:grpSpPr>
        <p:sp>
          <p:nvSpPr>
            <p:cNvPr id="78" name="Freeform 77"/>
            <p:cNvSpPr>
              <a:spLocks noChangeAspect="1"/>
            </p:cNvSpPr>
            <p:nvPr/>
          </p:nvSpPr>
          <p:spPr>
            <a:xfrm>
              <a:off x="1758650" y="2968113"/>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82" name="Text Placeholder 3"/>
            <p:cNvSpPr txBox="1">
              <a:spLocks/>
            </p:cNvSpPr>
            <p:nvPr/>
          </p:nvSpPr>
          <p:spPr>
            <a:xfrm>
              <a:off x="539510" y="3152623"/>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2"/>
                  </a:solidFill>
                  <a:latin typeface="+mn-ea"/>
                </a:rPr>
                <a:t>副标题</a:t>
              </a:r>
              <a:r>
                <a:rPr lang="en-US" sz="2100" b="1" dirty="0">
                  <a:solidFill>
                    <a:schemeClr val="accent2"/>
                  </a:solidFill>
                  <a:latin typeface="+mn-ea"/>
                </a:rPr>
                <a:t> 03</a:t>
              </a:r>
            </a:p>
          </p:txBody>
        </p:sp>
      </p:grpSp>
      <p:grpSp>
        <p:nvGrpSpPr>
          <p:cNvPr id="93" name="Group 92"/>
          <p:cNvGrpSpPr/>
          <p:nvPr/>
        </p:nvGrpSpPr>
        <p:grpSpPr>
          <a:xfrm>
            <a:off x="720047" y="5212509"/>
            <a:ext cx="2420762" cy="795557"/>
            <a:chOff x="539510" y="3909381"/>
            <a:chExt cx="1815808" cy="596668"/>
          </a:xfrm>
        </p:grpSpPr>
        <p:sp>
          <p:nvSpPr>
            <p:cNvPr id="77" name="Freeform 76"/>
            <p:cNvSpPr>
              <a:spLocks noChangeAspect="1"/>
            </p:cNvSpPr>
            <p:nvPr/>
          </p:nvSpPr>
          <p:spPr>
            <a:xfrm>
              <a:off x="1758650" y="3909381"/>
              <a:ext cx="596668" cy="596668"/>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chemeClr val="accent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59" tIns="148959" rIns="148959" bIns="148959" numCol="1" spcCol="1270" anchor="ctr" anchorCtr="0">
              <a:noAutofit/>
            </a:bodyPr>
            <a:lstStyle/>
            <a:p>
              <a:pPr algn="ctr" defTabSz="1125954">
                <a:lnSpc>
                  <a:spcPct val="90000"/>
                </a:lnSpc>
                <a:spcBef>
                  <a:spcPct val="0"/>
                </a:spcBef>
                <a:spcAft>
                  <a:spcPct val="35000"/>
                </a:spcAft>
              </a:pPr>
              <a:endParaRPr lang="en-US" sz="3200" dirty="0">
                <a:latin typeface="+mn-ea"/>
              </a:endParaRPr>
            </a:p>
          </p:txBody>
        </p:sp>
        <p:sp>
          <p:nvSpPr>
            <p:cNvPr id="83" name="Text Placeholder 3"/>
            <p:cNvSpPr txBox="1">
              <a:spLocks/>
            </p:cNvSpPr>
            <p:nvPr/>
          </p:nvSpPr>
          <p:spPr>
            <a:xfrm>
              <a:off x="539510" y="4091335"/>
              <a:ext cx="1249930"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078">
                <a:spcBef>
                  <a:spcPct val="20000"/>
                </a:spcBef>
                <a:defRPr/>
              </a:pPr>
              <a:r>
                <a:rPr lang="zh-CN" altLang="en-US" sz="2100" b="1" dirty="0">
                  <a:solidFill>
                    <a:schemeClr val="accent1">
                      <a:lumMod val="75000"/>
                    </a:schemeClr>
                  </a:solidFill>
                  <a:latin typeface="+mn-ea"/>
                </a:rPr>
                <a:t>副标题</a:t>
              </a:r>
              <a:r>
                <a:rPr lang="en-US" sz="2100" b="1" dirty="0">
                  <a:solidFill>
                    <a:schemeClr val="accent1">
                      <a:lumMod val="75000"/>
                    </a:schemeClr>
                  </a:solidFill>
                  <a:latin typeface="+mn-ea"/>
                </a:rPr>
                <a:t> 04</a:t>
              </a:r>
            </a:p>
          </p:txBody>
        </p:sp>
      </p:grpSp>
      <p:grpSp>
        <p:nvGrpSpPr>
          <p:cNvPr id="51" name="组合 50"/>
          <p:cNvGrpSpPr/>
          <p:nvPr/>
        </p:nvGrpSpPr>
        <p:grpSpPr>
          <a:xfrm>
            <a:off x="5960367" y="3211223"/>
            <a:ext cx="578463" cy="563929"/>
            <a:chOff x="8175625" y="987426"/>
            <a:chExt cx="314325" cy="306388"/>
          </a:xfrm>
          <a:solidFill>
            <a:schemeClr val="bg1"/>
          </a:solidFill>
        </p:grpSpPr>
        <p:sp>
          <p:nvSpPr>
            <p:cNvPr id="52" name="Freeform 104"/>
            <p:cNvSpPr>
              <a:spLocks/>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9" name="Freeform 105"/>
            <p:cNvSpPr>
              <a:spLocks/>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1" name="Freeform 106"/>
            <p:cNvSpPr>
              <a:spLocks/>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Freeform 107"/>
            <p:cNvSpPr>
              <a:spLocks/>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3"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64" name="Freeform 143"/>
          <p:cNvSpPr>
            <a:spLocks noEditPoints="1"/>
          </p:cNvSpPr>
          <p:nvPr/>
        </p:nvSpPr>
        <p:spPr bwMode="auto">
          <a:xfrm>
            <a:off x="9235226" y="1596998"/>
            <a:ext cx="501624" cy="462083"/>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66" name="Freeform 92"/>
          <p:cNvSpPr>
            <a:spLocks noEditPoints="1"/>
          </p:cNvSpPr>
          <p:nvPr/>
        </p:nvSpPr>
        <p:spPr bwMode="auto">
          <a:xfrm>
            <a:off x="9282873" y="2884441"/>
            <a:ext cx="473024" cy="481888"/>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67" name="组合 66"/>
          <p:cNvGrpSpPr/>
          <p:nvPr/>
        </p:nvGrpSpPr>
        <p:grpSpPr>
          <a:xfrm>
            <a:off x="9279823" y="4139156"/>
            <a:ext cx="444423" cy="415877"/>
            <a:chOff x="6661150" y="233363"/>
            <a:chExt cx="320675" cy="300038"/>
          </a:xfrm>
          <a:solidFill>
            <a:schemeClr val="bg1"/>
          </a:solidFill>
        </p:grpSpPr>
        <p:sp>
          <p:nvSpPr>
            <p:cNvPr id="95"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96"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97"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98"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99" name="Freeform 140"/>
          <p:cNvSpPr>
            <a:spLocks noEditPoints="1"/>
          </p:cNvSpPr>
          <p:nvPr/>
        </p:nvSpPr>
        <p:spPr bwMode="auto">
          <a:xfrm>
            <a:off x="9241465" y="5384139"/>
            <a:ext cx="493228" cy="49329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00" name="Freeform 143"/>
          <p:cNvSpPr>
            <a:spLocks noEditPoints="1"/>
          </p:cNvSpPr>
          <p:nvPr/>
        </p:nvSpPr>
        <p:spPr bwMode="auto">
          <a:xfrm>
            <a:off x="2474699" y="1562933"/>
            <a:ext cx="501624" cy="462083"/>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01" name="Freeform 92"/>
          <p:cNvSpPr>
            <a:spLocks noEditPoints="1"/>
          </p:cNvSpPr>
          <p:nvPr/>
        </p:nvSpPr>
        <p:spPr bwMode="auto">
          <a:xfrm>
            <a:off x="2522347" y="2850376"/>
            <a:ext cx="473024" cy="481888"/>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102" name="组合 101"/>
          <p:cNvGrpSpPr/>
          <p:nvPr/>
        </p:nvGrpSpPr>
        <p:grpSpPr>
          <a:xfrm>
            <a:off x="2519296" y="4105091"/>
            <a:ext cx="444423" cy="415877"/>
            <a:chOff x="6661150" y="233363"/>
            <a:chExt cx="320675" cy="300038"/>
          </a:xfrm>
          <a:solidFill>
            <a:schemeClr val="bg1"/>
          </a:solidFill>
        </p:grpSpPr>
        <p:sp>
          <p:nvSpPr>
            <p:cNvPr id="103"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4"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5"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0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107" name="Freeform 140"/>
          <p:cNvSpPr>
            <a:spLocks noEditPoints="1"/>
          </p:cNvSpPr>
          <p:nvPr/>
        </p:nvSpPr>
        <p:spPr bwMode="auto">
          <a:xfrm>
            <a:off x="2480938" y="5350074"/>
            <a:ext cx="493228" cy="49329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34209999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strips(downLeft)">
                                      <p:cBhvr>
                                        <p:cTn id="12" dur="500"/>
                                        <p:tgtEl>
                                          <p:spTgt spid="68"/>
                                        </p:tgtEl>
                                      </p:cBhvr>
                                    </p:animEffect>
                                  </p:childTnLst>
                                </p:cTn>
                              </p:par>
                            </p:childTnLst>
                          </p:cTn>
                        </p:par>
                        <p:par>
                          <p:cTn id="13" fill="hold">
                            <p:stCondLst>
                              <p:cond delay="1000"/>
                            </p:stCondLst>
                            <p:childTnLst>
                              <p:par>
                                <p:cTn id="14" presetID="18" presetClass="entr" presetSubtype="6"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strips(downRight)">
                                      <p:cBhvr>
                                        <p:cTn id="16" dur="500"/>
                                        <p:tgtEl>
                                          <p:spTgt spid="69"/>
                                        </p:tgtEl>
                                      </p:cBhvr>
                                    </p:animEffect>
                                  </p:childTnLst>
                                </p:cTn>
                              </p:par>
                            </p:childTnLst>
                          </p:cTn>
                        </p:par>
                        <p:par>
                          <p:cTn id="17" fill="hold">
                            <p:stCondLst>
                              <p:cond delay="1500"/>
                            </p:stCondLst>
                            <p:childTnLst>
                              <p:par>
                                <p:cTn id="18" presetID="2" presetClass="entr" presetSubtype="2" accel="50000" decel="5000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additive="base">
                                        <p:cTn id="20" dur="500" fill="hold"/>
                                        <p:tgtEl>
                                          <p:spTgt spid="87"/>
                                        </p:tgtEl>
                                        <p:attrNameLst>
                                          <p:attrName>ppt_x</p:attrName>
                                        </p:attrNameLst>
                                      </p:cBhvr>
                                      <p:tavLst>
                                        <p:tav tm="0">
                                          <p:val>
                                            <p:strVal val="1+#ppt_w/2"/>
                                          </p:val>
                                        </p:tav>
                                        <p:tav tm="100000">
                                          <p:val>
                                            <p:strVal val="#ppt_x"/>
                                          </p:val>
                                        </p:tav>
                                      </p:tavLst>
                                    </p:anim>
                                    <p:anim calcmode="lin" valueType="num">
                                      <p:cBhvr additive="base">
                                        <p:cTn id="21" dur="500" fill="hold"/>
                                        <p:tgtEl>
                                          <p:spTgt spid="87"/>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accel="50000" decel="50000"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additive="base">
                                        <p:cTn id="25" dur="500" fill="hold"/>
                                        <p:tgtEl>
                                          <p:spTgt spid="88"/>
                                        </p:tgtEl>
                                        <p:attrNameLst>
                                          <p:attrName>ppt_x</p:attrName>
                                        </p:attrNameLst>
                                      </p:cBhvr>
                                      <p:tavLst>
                                        <p:tav tm="0">
                                          <p:val>
                                            <p:strVal val="0-#ppt_w/2"/>
                                          </p:val>
                                        </p:tav>
                                        <p:tav tm="100000">
                                          <p:val>
                                            <p:strVal val="#ppt_x"/>
                                          </p:val>
                                        </p:tav>
                                      </p:tavLst>
                                    </p:anim>
                                    <p:anim calcmode="lin" valueType="num">
                                      <p:cBhvr additive="base">
                                        <p:cTn id="26" dur="500" fill="hold"/>
                                        <p:tgtEl>
                                          <p:spTgt spid="88"/>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 presetClass="entr" presetSubtype="2" accel="50000" decel="50000" fill="hold" nodeType="afterEffect">
                                  <p:stCondLst>
                                    <p:cond delay="0"/>
                                  </p:stCondLst>
                                  <p:childTnLst>
                                    <p:set>
                                      <p:cBhvr>
                                        <p:cTn id="29" dur="1" fill="hold">
                                          <p:stCondLst>
                                            <p:cond delay="0"/>
                                          </p:stCondLst>
                                        </p:cTn>
                                        <p:tgtEl>
                                          <p:spTgt spid="89"/>
                                        </p:tgtEl>
                                        <p:attrNameLst>
                                          <p:attrName>style.visibility</p:attrName>
                                        </p:attrNameLst>
                                      </p:cBhvr>
                                      <p:to>
                                        <p:strVal val="visible"/>
                                      </p:to>
                                    </p:set>
                                    <p:anim calcmode="lin" valueType="num">
                                      <p:cBhvr additive="base">
                                        <p:cTn id="30" dur="500" fill="hold"/>
                                        <p:tgtEl>
                                          <p:spTgt spid="89"/>
                                        </p:tgtEl>
                                        <p:attrNameLst>
                                          <p:attrName>ppt_x</p:attrName>
                                        </p:attrNameLst>
                                      </p:cBhvr>
                                      <p:tavLst>
                                        <p:tav tm="0">
                                          <p:val>
                                            <p:strVal val="1+#ppt_w/2"/>
                                          </p:val>
                                        </p:tav>
                                        <p:tav tm="100000">
                                          <p:val>
                                            <p:strVal val="#ppt_x"/>
                                          </p:val>
                                        </p:tav>
                                      </p:tavLst>
                                    </p:anim>
                                    <p:anim calcmode="lin" valueType="num">
                                      <p:cBhvr additive="base">
                                        <p:cTn id="31" dur="500" fill="hold"/>
                                        <p:tgtEl>
                                          <p:spTgt spid="8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accel="50000" decel="50000" fill="hold" nodeType="after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additive="base">
                                        <p:cTn id="35" dur="500" fill="hold"/>
                                        <p:tgtEl>
                                          <p:spTgt spid="90"/>
                                        </p:tgtEl>
                                        <p:attrNameLst>
                                          <p:attrName>ppt_x</p:attrName>
                                        </p:attrNameLst>
                                      </p:cBhvr>
                                      <p:tavLst>
                                        <p:tav tm="0">
                                          <p:val>
                                            <p:strVal val="0-#ppt_w/2"/>
                                          </p:val>
                                        </p:tav>
                                        <p:tav tm="100000">
                                          <p:val>
                                            <p:strVal val="#ppt_x"/>
                                          </p:val>
                                        </p:tav>
                                      </p:tavLst>
                                    </p:anim>
                                    <p:anim calcmode="lin" valueType="num">
                                      <p:cBhvr additive="base">
                                        <p:cTn id="36" dur="500" fill="hold"/>
                                        <p:tgtEl>
                                          <p:spTgt spid="90"/>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accel="50000" decel="50000" fill="hold" nodeType="afterEffect">
                                  <p:stCondLst>
                                    <p:cond delay="0"/>
                                  </p:stCondLst>
                                  <p:childTnLst>
                                    <p:set>
                                      <p:cBhvr>
                                        <p:cTn id="39" dur="1" fill="hold">
                                          <p:stCondLst>
                                            <p:cond delay="0"/>
                                          </p:stCondLst>
                                        </p:cTn>
                                        <p:tgtEl>
                                          <p:spTgt spid="92"/>
                                        </p:tgtEl>
                                        <p:attrNameLst>
                                          <p:attrName>style.visibility</p:attrName>
                                        </p:attrNameLst>
                                      </p:cBhvr>
                                      <p:to>
                                        <p:strVal val="visible"/>
                                      </p:to>
                                    </p:set>
                                    <p:anim calcmode="lin" valueType="num">
                                      <p:cBhvr additive="base">
                                        <p:cTn id="40" dur="500" fill="hold"/>
                                        <p:tgtEl>
                                          <p:spTgt spid="92"/>
                                        </p:tgtEl>
                                        <p:attrNameLst>
                                          <p:attrName>ppt_x</p:attrName>
                                        </p:attrNameLst>
                                      </p:cBhvr>
                                      <p:tavLst>
                                        <p:tav tm="0">
                                          <p:val>
                                            <p:strVal val="1+#ppt_w/2"/>
                                          </p:val>
                                        </p:tav>
                                        <p:tav tm="100000">
                                          <p:val>
                                            <p:strVal val="#ppt_x"/>
                                          </p:val>
                                        </p:tav>
                                      </p:tavLst>
                                    </p:anim>
                                    <p:anim calcmode="lin" valueType="num">
                                      <p:cBhvr additive="base">
                                        <p:cTn id="41" dur="500" fill="hold"/>
                                        <p:tgtEl>
                                          <p:spTgt spid="92"/>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8" accel="50000" decel="50000"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500" fill="hold"/>
                                        <p:tgtEl>
                                          <p:spTgt spid="91"/>
                                        </p:tgtEl>
                                        <p:attrNameLst>
                                          <p:attrName>ppt_x</p:attrName>
                                        </p:attrNameLst>
                                      </p:cBhvr>
                                      <p:tavLst>
                                        <p:tav tm="0">
                                          <p:val>
                                            <p:strVal val="0-#ppt_w/2"/>
                                          </p:val>
                                        </p:tav>
                                        <p:tav tm="100000">
                                          <p:val>
                                            <p:strVal val="#ppt_x"/>
                                          </p:val>
                                        </p:tav>
                                      </p:tavLst>
                                    </p:anim>
                                    <p:anim calcmode="lin" valueType="num">
                                      <p:cBhvr additive="base">
                                        <p:cTn id="46" dur="500" fill="hold"/>
                                        <p:tgtEl>
                                          <p:spTgt spid="91"/>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2" accel="50000" decel="50000" fill="hold" nodeType="afterEffect">
                                  <p:stCondLst>
                                    <p:cond delay="0"/>
                                  </p:stCondLst>
                                  <p:childTnLst>
                                    <p:set>
                                      <p:cBhvr>
                                        <p:cTn id="49" dur="1" fill="hold">
                                          <p:stCondLst>
                                            <p:cond delay="0"/>
                                          </p:stCondLst>
                                        </p:cTn>
                                        <p:tgtEl>
                                          <p:spTgt spid="94"/>
                                        </p:tgtEl>
                                        <p:attrNameLst>
                                          <p:attrName>style.visibility</p:attrName>
                                        </p:attrNameLst>
                                      </p:cBhvr>
                                      <p:to>
                                        <p:strVal val="visible"/>
                                      </p:to>
                                    </p:set>
                                    <p:anim calcmode="lin" valueType="num">
                                      <p:cBhvr additive="base">
                                        <p:cTn id="50" dur="500" fill="hold"/>
                                        <p:tgtEl>
                                          <p:spTgt spid="94"/>
                                        </p:tgtEl>
                                        <p:attrNameLst>
                                          <p:attrName>ppt_x</p:attrName>
                                        </p:attrNameLst>
                                      </p:cBhvr>
                                      <p:tavLst>
                                        <p:tav tm="0">
                                          <p:val>
                                            <p:strVal val="1+#ppt_w/2"/>
                                          </p:val>
                                        </p:tav>
                                        <p:tav tm="100000">
                                          <p:val>
                                            <p:strVal val="#ppt_x"/>
                                          </p:val>
                                        </p:tav>
                                      </p:tavLst>
                                    </p:anim>
                                    <p:anim calcmode="lin" valueType="num">
                                      <p:cBhvr additive="base">
                                        <p:cTn id="51" dur="500" fill="hold"/>
                                        <p:tgtEl>
                                          <p:spTgt spid="94"/>
                                        </p:tgtEl>
                                        <p:attrNameLst>
                                          <p:attrName>ppt_y</p:attrName>
                                        </p:attrNameLst>
                                      </p:cBhvr>
                                      <p:tavLst>
                                        <p:tav tm="0">
                                          <p:val>
                                            <p:strVal val="#ppt_y"/>
                                          </p:val>
                                        </p:tav>
                                        <p:tav tm="100000">
                                          <p:val>
                                            <p:strVal val="#ppt_y"/>
                                          </p:val>
                                        </p:tav>
                                      </p:tavLst>
                                    </p:anim>
                                  </p:childTnLst>
                                </p:cTn>
                              </p:par>
                            </p:childTnLst>
                          </p:cTn>
                        </p:par>
                        <p:par>
                          <p:cTn id="52" fill="hold">
                            <p:stCondLst>
                              <p:cond delay="5000"/>
                            </p:stCondLst>
                            <p:childTnLst>
                              <p:par>
                                <p:cTn id="53" presetID="2" presetClass="entr" presetSubtype="8" accel="50000" decel="50000" fill="hold" nodeType="afterEffect">
                                  <p:stCondLst>
                                    <p:cond delay="0"/>
                                  </p:stCondLst>
                                  <p:childTnLst>
                                    <p:set>
                                      <p:cBhvr>
                                        <p:cTn id="54" dur="1" fill="hold">
                                          <p:stCondLst>
                                            <p:cond delay="0"/>
                                          </p:stCondLst>
                                        </p:cTn>
                                        <p:tgtEl>
                                          <p:spTgt spid="93"/>
                                        </p:tgtEl>
                                        <p:attrNameLst>
                                          <p:attrName>style.visibility</p:attrName>
                                        </p:attrNameLst>
                                      </p:cBhvr>
                                      <p:to>
                                        <p:strVal val="visible"/>
                                      </p:to>
                                    </p:set>
                                    <p:anim calcmode="lin" valueType="num">
                                      <p:cBhvr additive="base">
                                        <p:cTn id="55" dur="500" fill="hold"/>
                                        <p:tgtEl>
                                          <p:spTgt spid="93"/>
                                        </p:tgtEl>
                                        <p:attrNameLst>
                                          <p:attrName>ppt_x</p:attrName>
                                        </p:attrNameLst>
                                      </p:cBhvr>
                                      <p:tavLst>
                                        <p:tav tm="0">
                                          <p:val>
                                            <p:strVal val="0-#ppt_w/2"/>
                                          </p:val>
                                        </p:tav>
                                        <p:tav tm="100000">
                                          <p:val>
                                            <p:strVal val="#ppt_x"/>
                                          </p:val>
                                        </p:tav>
                                      </p:tavLst>
                                    </p:anim>
                                    <p:anim calcmode="lin" valueType="num">
                                      <p:cBhvr additive="base">
                                        <p:cTn id="56" dur="500" fill="hold"/>
                                        <p:tgtEl>
                                          <p:spTgt spid="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6"/>
          <p:cNvGrpSpPr/>
          <p:nvPr/>
        </p:nvGrpSpPr>
        <p:grpSpPr>
          <a:xfrm>
            <a:off x="931263" y="1520632"/>
            <a:ext cx="2544174" cy="1990059"/>
            <a:chOff x="993017" y="1073968"/>
            <a:chExt cx="1908379" cy="1492544"/>
          </a:xfrm>
        </p:grpSpPr>
        <p:sp>
          <p:nvSpPr>
            <p:cNvPr id="24" name="Round Same Side Corner Rectangle 23"/>
            <p:cNvSpPr/>
            <p:nvPr/>
          </p:nvSpPr>
          <p:spPr>
            <a:xfrm>
              <a:off x="1206993" y="1073968"/>
              <a:ext cx="1480428" cy="979319"/>
            </a:xfrm>
            <a:prstGeom prst="round2SameRect">
              <a:avLst>
                <a:gd name="adj1" fmla="val 84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45" name="Flowchart: Data 44"/>
            <p:cNvSpPr/>
            <p:nvPr/>
          </p:nvSpPr>
          <p:spPr>
            <a:xfrm rot="16200000" flipH="1" flipV="1">
              <a:off x="2474369" y="2135586"/>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51" name="Flowchart: Data 50"/>
            <p:cNvSpPr/>
            <p:nvPr/>
          </p:nvSpPr>
          <p:spPr>
            <a:xfrm rot="5400000" flipV="1">
              <a:off x="779965" y="2135585"/>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6" name="Rectangle 35"/>
            <p:cNvSpPr/>
            <p:nvPr/>
          </p:nvSpPr>
          <p:spPr>
            <a:xfrm>
              <a:off x="993018" y="2053288"/>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26" name="TextBox 25"/>
          <p:cNvSpPr txBox="1"/>
          <p:nvPr/>
        </p:nvSpPr>
        <p:spPr>
          <a:xfrm>
            <a:off x="873646" y="4060219"/>
            <a:ext cx="2659406" cy="1308038"/>
          </a:xfrm>
          <a:prstGeom prst="rect">
            <a:avLst/>
          </a:prstGeom>
          <a:noFill/>
        </p:spPr>
        <p:txBody>
          <a:bodyPr wrap="square" lIns="121908" tIns="60954" rIns="121908" bIns="60954" rtlCol="0">
            <a:spAutoFit/>
          </a:bodyPr>
          <a:lstStyle/>
          <a:p>
            <a:pPr algn="ctr"/>
            <a:r>
              <a:rPr lang="zh-CN" altLang="en-US" sz="1900" dirty="0">
                <a:solidFill>
                  <a:schemeClr val="tx1">
                    <a:lumMod val="65000"/>
                    <a:lumOff val="35000"/>
                  </a:schemeClr>
                </a:solidFill>
                <a:latin typeface="+mn-ea"/>
              </a:rPr>
              <a:t>添加标题</a:t>
            </a:r>
            <a:endParaRPr lang="en-US" altLang="zh-CN" sz="1900" dirty="0">
              <a:solidFill>
                <a:schemeClr val="tx1">
                  <a:lumMod val="65000"/>
                  <a:lumOff val="35000"/>
                </a:schemeClr>
              </a:solidFill>
              <a:latin typeface="+mn-ea"/>
            </a:endParaRPr>
          </a:p>
          <a:p>
            <a:pPr algn="ctr"/>
            <a:endParaRPr lang="en-US" sz="1900" dirty="0">
              <a:solidFill>
                <a:schemeClr val="tx1">
                  <a:lumMod val="65000"/>
                  <a:lumOff val="35000"/>
                </a:schemeClr>
              </a:solidFill>
              <a:latin typeface="+mn-ea"/>
            </a:endParaRPr>
          </a:p>
          <a:p>
            <a:pPr algn="ct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grpSp>
        <p:nvGrpSpPr>
          <p:cNvPr id="6" name="Group 27"/>
          <p:cNvGrpSpPr/>
          <p:nvPr/>
        </p:nvGrpSpPr>
        <p:grpSpPr>
          <a:xfrm>
            <a:off x="3507158" y="4132149"/>
            <a:ext cx="2544174" cy="1990059"/>
            <a:chOff x="993017" y="1073968"/>
            <a:chExt cx="1908379" cy="1492544"/>
          </a:xfrm>
        </p:grpSpPr>
        <p:sp>
          <p:nvSpPr>
            <p:cNvPr id="30" name="Round Same Side Corner Rectangle 29"/>
            <p:cNvSpPr/>
            <p:nvPr/>
          </p:nvSpPr>
          <p:spPr>
            <a:xfrm>
              <a:off x="1206993" y="1073968"/>
              <a:ext cx="1480428" cy="979319"/>
            </a:xfrm>
            <a:prstGeom prst="round2SameRect">
              <a:avLst>
                <a:gd name="adj1" fmla="val 84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31" name="Flowchart: Data 30"/>
            <p:cNvSpPr/>
            <p:nvPr/>
          </p:nvSpPr>
          <p:spPr>
            <a:xfrm rot="16200000" flipH="1" flipV="1">
              <a:off x="2474369" y="2135586"/>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2" name="Flowchart: Data 31"/>
            <p:cNvSpPr/>
            <p:nvPr/>
          </p:nvSpPr>
          <p:spPr>
            <a:xfrm rot="5400000" flipV="1">
              <a:off x="779965" y="2135585"/>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3" name="Rectangle 32"/>
            <p:cNvSpPr/>
            <p:nvPr/>
          </p:nvSpPr>
          <p:spPr>
            <a:xfrm>
              <a:off x="993018" y="2053288"/>
              <a:ext cx="1907435" cy="513224"/>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20" name="Group 26"/>
          <p:cNvGrpSpPr/>
          <p:nvPr/>
        </p:nvGrpSpPr>
        <p:grpSpPr>
          <a:xfrm>
            <a:off x="6140670" y="1520632"/>
            <a:ext cx="2544174" cy="1990059"/>
            <a:chOff x="993017" y="1073968"/>
            <a:chExt cx="1908379" cy="1492544"/>
          </a:xfrm>
        </p:grpSpPr>
        <p:sp>
          <p:nvSpPr>
            <p:cNvPr id="22" name="Round Same Side Corner Rectangle 21"/>
            <p:cNvSpPr/>
            <p:nvPr/>
          </p:nvSpPr>
          <p:spPr>
            <a:xfrm>
              <a:off x="1206993" y="1073968"/>
              <a:ext cx="1480428" cy="979319"/>
            </a:xfrm>
            <a:prstGeom prst="round2SameRect">
              <a:avLst>
                <a:gd name="adj1" fmla="val 84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23" name="Flowchart: Data 22"/>
            <p:cNvSpPr/>
            <p:nvPr/>
          </p:nvSpPr>
          <p:spPr>
            <a:xfrm rot="16200000" flipH="1" flipV="1">
              <a:off x="2474369" y="2135586"/>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7" name="Flowchart: Data 26"/>
            <p:cNvSpPr/>
            <p:nvPr/>
          </p:nvSpPr>
          <p:spPr>
            <a:xfrm rot="5400000" flipV="1">
              <a:off x="779965" y="2135585"/>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Rectangle 27"/>
            <p:cNvSpPr/>
            <p:nvPr/>
          </p:nvSpPr>
          <p:spPr>
            <a:xfrm>
              <a:off x="993018" y="2053288"/>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37" name="Group 27"/>
          <p:cNvGrpSpPr/>
          <p:nvPr/>
        </p:nvGrpSpPr>
        <p:grpSpPr>
          <a:xfrm>
            <a:off x="8774182" y="4132149"/>
            <a:ext cx="2544174" cy="1990059"/>
            <a:chOff x="993017" y="1073968"/>
            <a:chExt cx="1908379" cy="1492544"/>
          </a:xfrm>
        </p:grpSpPr>
        <p:sp>
          <p:nvSpPr>
            <p:cNvPr id="39" name="Round Same Side Corner Rectangle 38"/>
            <p:cNvSpPr/>
            <p:nvPr/>
          </p:nvSpPr>
          <p:spPr>
            <a:xfrm>
              <a:off x="1206993" y="1073968"/>
              <a:ext cx="1480428" cy="979319"/>
            </a:xfrm>
            <a:prstGeom prst="round2SameRect">
              <a:avLst>
                <a:gd name="adj1" fmla="val 84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40" name="Flowchart: Data 39"/>
            <p:cNvSpPr/>
            <p:nvPr/>
          </p:nvSpPr>
          <p:spPr>
            <a:xfrm rot="16200000" flipH="1" flipV="1">
              <a:off x="2474369" y="2135586"/>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1" name="Flowchart: Data 40"/>
            <p:cNvSpPr/>
            <p:nvPr/>
          </p:nvSpPr>
          <p:spPr>
            <a:xfrm rot="5400000" flipV="1">
              <a:off x="779965" y="2135585"/>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2" name="Rectangle 41"/>
            <p:cNvSpPr/>
            <p:nvPr/>
          </p:nvSpPr>
          <p:spPr>
            <a:xfrm>
              <a:off x="993018" y="2053288"/>
              <a:ext cx="1907435" cy="513224"/>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43" name="TextBox 42"/>
          <p:cNvSpPr txBox="1"/>
          <p:nvPr/>
        </p:nvSpPr>
        <p:spPr>
          <a:xfrm>
            <a:off x="3484823"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4" name="TextBox 43"/>
          <p:cNvSpPr txBox="1"/>
          <p:nvPr/>
        </p:nvSpPr>
        <p:spPr>
          <a:xfrm>
            <a:off x="6047772" y="4060219"/>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6" name="TextBox 45"/>
          <p:cNvSpPr txBox="1"/>
          <p:nvPr/>
        </p:nvSpPr>
        <p:spPr>
          <a:xfrm>
            <a:off x="8657692"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34" name="Freeform 143"/>
          <p:cNvSpPr>
            <a:spLocks noEditPoints="1"/>
          </p:cNvSpPr>
          <p:nvPr/>
        </p:nvSpPr>
        <p:spPr bwMode="auto">
          <a:xfrm>
            <a:off x="1895029" y="1888907"/>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5" name="Freeform 92"/>
          <p:cNvSpPr>
            <a:spLocks noEditPoints="1"/>
          </p:cNvSpPr>
          <p:nvPr/>
        </p:nvSpPr>
        <p:spPr bwMode="auto">
          <a:xfrm>
            <a:off x="7131274" y="193153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8" name="组合 37"/>
          <p:cNvGrpSpPr/>
          <p:nvPr/>
        </p:nvGrpSpPr>
        <p:grpSpPr>
          <a:xfrm>
            <a:off x="4506010" y="4529932"/>
            <a:ext cx="545212" cy="510191"/>
            <a:chOff x="6661150" y="233363"/>
            <a:chExt cx="320675" cy="300038"/>
          </a:xfrm>
          <a:solidFill>
            <a:schemeClr val="bg1"/>
          </a:solidFill>
        </p:grpSpPr>
        <p:sp>
          <p:nvSpPr>
            <p:cNvPr id="47"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8"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9"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52" name="Freeform 140"/>
          <p:cNvSpPr>
            <a:spLocks noEditPoints="1"/>
          </p:cNvSpPr>
          <p:nvPr/>
        </p:nvSpPr>
        <p:spPr bwMode="auto">
          <a:xfrm>
            <a:off x="9743099" y="4563430"/>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13236908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par>
                          <p:cTn id="13" fill="hold">
                            <p:stCondLst>
                              <p:cond delay="1500"/>
                            </p:stCondLst>
                            <p:childTnLst>
                              <p:par>
                                <p:cTn id="14" presetID="2" presetClass="entr" presetSubtype="4" accel="50000" decel="5000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childTnLst>
                          </p:cTn>
                        </p:par>
                        <p:par>
                          <p:cTn id="22" fill="hold">
                            <p:stCondLst>
                              <p:cond delay="3000"/>
                            </p:stCondLst>
                            <p:childTnLst>
                              <p:par>
                                <p:cTn id="23" presetID="2" presetClass="entr" presetSubtype="4" accel="50000" decel="5000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1000"/>
                                        <p:tgtEl>
                                          <p:spTgt spid="44"/>
                                        </p:tgtEl>
                                      </p:cBhvr>
                                    </p:animEffect>
                                  </p:childTnLst>
                                </p:cTn>
                              </p:par>
                            </p:childTnLst>
                          </p:cTn>
                        </p:par>
                        <p:par>
                          <p:cTn id="31" fill="hold">
                            <p:stCondLst>
                              <p:cond delay="4500"/>
                            </p:stCondLst>
                            <p:childTnLst>
                              <p:par>
                                <p:cTn id="32" presetID="2" presetClass="entr" presetSubtype="4" accel="50000" decel="5000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3" grpId="0"/>
      <p:bldP spid="44"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100307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5" name="TextBox 54"/>
          <p:cNvSpPr txBox="1"/>
          <p:nvPr/>
        </p:nvSpPr>
        <p:spPr>
          <a:xfrm>
            <a:off x="3594998"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6" name="TextBox 55"/>
          <p:cNvSpPr txBox="1"/>
          <p:nvPr/>
        </p:nvSpPr>
        <p:spPr>
          <a:xfrm>
            <a:off x="6186917"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sp>
        <p:nvSpPr>
          <p:cNvPr id="57" name="TextBox 56"/>
          <p:cNvSpPr txBox="1"/>
          <p:nvPr/>
        </p:nvSpPr>
        <p:spPr>
          <a:xfrm>
            <a:off x="8778836" y="3390755"/>
            <a:ext cx="2518068" cy="954095"/>
          </a:xfrm>
          <a:prstGeom prst="rect">
            <a:avLst/>
          </a:prstGeom>
          <a:noFill/>
        </p:spPr>
        <p:txBody>
          <a:bodyPr wrap="square" lIns="121908" tIns="60954" rIns="121908" bIns="60954" rtlCol="0">
            <a:spAutoFit/>
          </a:bodyPr>
          <a:lstStyle/>
          <a:p>
            <a:r>
              <a:rPr lang="zh-CN" altLang="en-US" dirty="0">
                <a:solidFill>
                  <a:schemeClr val="tx1">
                    <a:lumMod val="65000"/>
                    <a:lumOff val="35000"/>
                  </a:schemeClr>
                </a:solidFill>
                <a:latin typeface="+mn-ea"/>
              </a:rPr>
              <a:t>添加标题</a:t>
            </a:r>
            <a:endParaRPr lang="en-US" altLang="zh-CN" dirty="0">
              <a:solidFill>
                <a:schemeClr val="tx1">
                  <a:lumMod val="65000"/>
                  <a:lumOff val="35000"/>
                </a:schemeClr>
              </a:solidFill>
              <a:latin typeface="+mn-ea"/>
            </a:endParaRPr>
          </a:p>
          <a:p>
            <a:r>
              <a:rPr lang="zh-CN" altLang="en-US" sz="1200" dirty="0">
                <a:solidFill>
                  <a:schemeClr val="tx1">
                    <a:lumMod val="65000"/>
                    <a:lumOff val="35000"/>
                  </a:schemeClr>
                </a:solidFill>
                <a:latin typeface="+mn-ea"/>
              </a:rPr>
              <a:t>此处添加详细文本描述，建议与标题相关并符合整体语言风格，语言描述尽量简洁生动。</a:t>
            </a:r>
            <a:endParaRPr lang="en-US" altLang="zh-CN" sz="1200" dirty="0">
              <a:solidFill>
                <a:schemeClr val="tx1">
                  <a:lumMod val="65000"/>
                  <a:lumOff val="35000"/>
                </a:schemeClr>
              </a:solidFill>
              <a:latin typeface="+mn-ea"/>
            </a:endParaRPr>
          </a:p>
        </p:txBody>
      </p:sp>
      <p:grpSp>
        <p:nvGrpSpPr>
          <p:cNvPr id="69" name="Group 68"/>
          <p:cNvGrpSpPr/>
          <p:nvPr/>
        </p:nvGrpSpPr>
        <p:grpSpPr>
          <a:xfrm>
            <a:off x="887191" y="1627577"/>
            <a:ext cx="2544174" cy="1450452"/>
            <a:chOff x="664884" y="1281949"/>
            <a:chExt cx="1908379" cy="1087839"/>
          </a:xfrm>
        </p:grpSpPr>
        <p:sp>
          <p:nvSpPr>
            <p:cNvPr id="27" name="Flowchart: Data 26"/>
            <p:cNvSpPr/>
            <p:nvPr/>
          </p:nvSpPr>
          <p:spPr>
            <a:xfrm rot="16200000" flipH="1" flipV="1">
              <a:off x="2146236" y="1938862"/>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Flowchart: Data 27"/>
            <p:cNvSpPr/>
            <p:nvPr/>
          </p:nvSpPr>
          <p:spPr>
            <a:xfrm rot="5400000" flipV="1">
              <a:off x="451832" y="1938861"/>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grpSp>
          <p:nvGrpSpPr>
            <p:cNvPr id="66" name="Group 65"/>
            <p:cNvGrpSpPr/>
            <p:nvPr/>
          </p:nvGrpSpPr>
          <p:grpSpPr>
            <a:xfrm>
              <a:off x="664885" y="1281949"/>
              <a:ext cx="1907435" cy="1087839"/>
              <a:chOff x="697943" y="1545178"/>
              <a:chExt cx="1907435" cy="1087839"/>
            </a:xfrm>
          </p:grpSpPr>
          <p:sp>
            <p:nvSpPr>
              <p:cNvPr id="58" name="Rectangle 57"/>
              <p:cNvSpPr/>
              <p:nvPr/>
            </p:nvSpPr>
            <p:spPr>
              <a:xfrm>
                <a:off x="1536290" y="1545178"/>
                <a:ext cx="138566" cy="565540"/>
              </a:xfrm>
              <a:prstGeom prst="rect">
                <a:avLst/>
              </a:prstGeom>
            </p:spPr>
            <p:txBody>
              <a:bodyPr wrap="none">
                <a:spAutoFit/>
              </a:bodyPr>
              <a:lstStyle/>
              <a:p>
                <a:pPr algn="ctr"/>
                <a:endParaRPr lang="en-US" sz="4300" dirty="0">
                  <a:solidFill>
                    <a:schemeClr val="tx2">
                      <a:lumMod val="75000"/>
                    </a:schemeClr>
                  </a:solidFill>
                  <a:latin typeface="+mn-ea"/>
                </a:endParaRPr>
              </a:p>
            </p:txBody>
          </p:sp>
          <p:sp>
            <p:nvSpPr>
              <p:cNvPr id="30" name="Rectangle 29"/>
              <p:cNvSpPr/>
              <p:nvPr/>
            </p:nvSpPr>
            <p:spPr>
              <a:xfrm>
                <a:off x="697943" y="2119793"/>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1" name="Group 50"/>
          <p:cNvGrpSpPr/>
          <p:nvPr/>
        </p:nvGrpSpPr>
        <p:grpSpPr>
          <a:xfrm>
            <a:off x="3490176" y="1431959"/>
            <a:ext cx="2544174" cy="1646071"/>
            <a:chOff x="2630115" y="3357102"/>
            <a:chExt cx="1908379" cy="1234553"/>
          </a:xfrm>
        </p:grpSpPr>
        <p:sp>
          <p:nvSpPr>
            <p:cNvPr id="59" name="Rectangle 58"/>
            <p:cNvSpPr/>
            <p:nvPr/>
          </p:nvSpPr>
          <p:spPr>
            <a:xfrm>
              <a:off x="3584280" y="3357102"/>
              <a:ext cx="49" cy="830997"/>
            </a:xfrm>
            <a:prstGeom prst="rect">
              <a:avLst/>
            </a:prstGeom>
          </p:spPr>
          <p:txBody>
            <a:bodyPr wrap="none" lIns="0" tIns="0" rIns="0" bIns="0">
              <a:spAutoFit/>
            </a:bodyPr>
            <a:lstStyle/>
            <a:p>
              <a:pPr algn="ctr"/>
              <a:endParaRPr lang="en-US" sz="7200" dirty="0">
                <a:solidFill>
                  <a:schemeClr val="bg2"/>
                </a:solidFill>
                <a:latin typeface="+mn-ea"/>
              </a:endParaRPr>
            </a:p>
          </p:txBody>
        </p:sp>
        <p:grpSp>
          <p:nvGrpSpPr>
            <p:cNvPr id="47" name="Group 46"/>
            <p:cNvGrpSpPr/>
            <p:nvPr/>
          </p:nvGrpSpPr>
          <p:grpSpPr>
            <a:xfrm>
              <a:off x="2630115" y="3947676"/>
              <a:ext cx="1908379" cy="643979"/>
              <a:chOff x="2630115" y="3947676"/>
              <a:chExt cx="1908379" cy="643979"/>
            </a:xfrm>
          </p:grpSpPr>
          <p:sp>
            <p:nvSpPr>
              <p:cNvPr id="33" name="Flowchart: Data 32"/>
              <p:cNvSpPr/>
              <p:nvPr/>
            </p:nvSpPr>
            <p:spPr>
              <a:xfrm rot="16200000" flipH="1" flipV="1">
                <a:off x="4111467" y="4160729"/>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4" name="Flowchart: Data 33"/>
              <p:cNvSpPr/>
              <p:nvPr/>
            </p:nvSpPr>
            <p:spPr>
              <a:xfrm rot="5400000" flipV="1">
                <a:off x="2417063" y="4160728"/>
                <a:ext cx="640080" cy="213975"/>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5" name="Rectangle 34"/>
              <p:cNvSpPr/>
              <p:nvPr/>
            </p:nvSpPr>
            <p:spPr>
              <a:xfrm>
                <a:off x="2630116" y="4078431"/>
                <a:ext cx="1907435" cy="513224"/>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53" name="Group 52"/>
          <p:cNvGrpSpPr/>
          <p:nvPr/>
        </p:nvGrpSpPr>
        <p:grpSpPr>
          <a:xfrm>
            <a:off x="8784976" y="1672521"/>
            <a:ext cx="2544174" cy="1405508"/>
            <a:chOff x="6794873" y="2697307"/>
            <a:chExt cx="1908379" cy="1054131"/>
          </a:xfrm>
        </p:grpSpPr>
        <p:sp>
          <p:nvSpPr>
            <p:cNvPr id="61" name="Rectangle 60"/>
            <p:cNvSpPr/>
            <p:nvPr/>
          </p:nvSpPr>
          <p:spPr>
            <a:xfrm>
              <a:off x="7787797" y="2697307"/>
              <a:ext cx="49" cy="553998"/>
            </a:xfrm>
            <a:prstGeom prst="rect">
              <a:avLst/>
            </a:prstGeom>
          </p:spPr>
          <p:txBody>
            <a:bodyPr wrap="none" lIns="0" tIns="0" rIns="0" bIns="0">
              <a:spAutoFit/>
            </a:bodyPr>
            <a:lstStyle/>
            <a:p>
              <a:pPr algn="ctr"/>
              <a:endParaRPr lang="en-US" sz="4800" dirty="0">
                <a:solidFill>
                  <a:schemeClr val="accent3"/>
                </a:solidFill>
                <a:latin typeface="+mn-ea"/>
              </a:endParaRPr>
            </a:p>
          </p:txBody>
        </p:sp>
        <p:grpSp>
          <p:nvGrpSpPr>
            <p:cNvPr id="46" name="Group 45"/>
            <p:cNvGrpSpPr/>
            <p:nvPr/>
          </p:nvGrpSpPr>
          <p:grpSpPr>
            <a:xfrm>
              <a:off x="6794873" y="3107459"/>
              <a:ext cx="1908379" cy="643979"/>
              <a:chOff x="4605506" y="1989038"/>
              <a:chExt cx="1908379" cy="643979"/>
            </a:xfrm>
          </p:grpSpPr>
          <p:sp>
            <p:nvSpPr>
              <p:cNvPr id="38" name="Flowchart: Data 37"/>
              <p:cNvSpPr/>
              <p:nvPr/>
            </p:nvSpPr>
            <p:spPr>
              <a:xfrm rot="16200000" flipH="1" flipV="1">
                <a:off x="6086858" y="2202091"/>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9" name="Flowchart: Data 38"/>
              <p:cNvSpPr/>
              <p:nvPr/>
            </p:nvSpPr>
            <p:spPr>
              <a:xfrm rot="5400000" flipV="1">
                <a:off x="4392454" y="2202090"/>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0" name="Rectangle 39"/>
              <p:cNvSpPr/>
              <p:nvPr/>
            </p:nvSpPr>
            <p:spPr>
              <a:xfrm>
                <a:off x="4605507" y="2119793"/>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grpSp>
        <p:nvGrpSpPr>
          <p:cNvPr id="70" name="Group 69"/>
          <p:cNvGrpSpPr/>
          <p:nvPr/>
        </p:nvGrpSpPr>
        <p:grpSpPr>
          <a:xfrm>
            <a:off x="6137577" y="1655066"/>
            <a:ext cx="2544174" cy="1422963"/>
            <a:chOff x="4602110" y="1271789"/>
            <a:chExt cx="1908379" cy="1067222"/>
          </a:xfrm>
        </p:grpSpPr>
        <p:sp>
          <p:nvSpPr>
            <p:cNvPr id="60" name="Rectangle 59"/>
            <p:cNvSpPr/>
            <p:nvPr/>
          </p:nvSpPr>
          <p:spPr>
            <a:xfrm>
              <a:off x="5520581" y="1271789"/>
              <a:ext cx="49" cy="553998"/>
            </a:xfrm>
            <a:prstGeom prst="rect">
              <a:avLst/>
            </a:prstGeom>
          </p:spPr>
          <p:txBody>
            <a:bodyPr wrap="none" lIns="0" tIns="0" rIns="0" bIns="0">
              <a:spAutoFit/>
            </a:bodyPr>
            <a:lstStyle/>
            <a:p>
              <a:pPr algn="ctr"/>
              <a:endParaRPr lang="en-US" sz="4800" dirty="0">
                <a:solidFill>
                  <a:schemeClr val="accent1"/>
                </a:solidFill>
                <a:latin typeface="+mn-ea"/>
              </a:endParaRPr>
            </a:p>
          </p:txBody>
        </p:sp>
        <p:grpSp>
          <p:nvGrpSpPr>
            <p:cNvPr id="48" name="Group 47"/>
            <p:cNvGrpSpPr/>
            <p:nvPr/>
          </p:nvGrpSpPr>
          <p:grpSpPr>
            <a:xfrm>
              <a:off x="4602110" y="1695032"/>
              <a:ext cx="1908379" cy="643979"/>
              <a:chOff x="6580897" y="3947676"/>
              <a:chExt cx="1908379" cy="643979"/>
            </a:xfrm>
          </p:grpSpPr>
          <p:sp>
            <p:nvSpPr>
              <p:cNvPr id="43" name="Flowchart: Data 42"/>
              <p:cNvSpPr/>
              <p:nvPr/>
            </p:nvSpPr>
            <p:spPr>
              <a:xfrm rot="16200000" flipH="1" flipV="1">
                <a:off x="8062249" y="4160729"/>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4" name="Flowchart: Data 43"/>
              <p:cNvSpPr/>
              <p:nvPr/>
            </p:nvSpPr>
            <p:spPr>
              <a:xfrm rot="5400000" flipV="1">
                <a:off x="6367845" y="4160728"/>
                <a:ext cx="640080" cy="213975"/>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5" name="Rectangle 44"/>
              <p:cNvSpPr/>
              <p:nvPr/>
            </p:nvSpPr>
            <p:spPr>
              <a:xfrm>
                <a:off x="6580898" y="4078431"/>
                <a:ext cx="1907435" cy="513224"/>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b="1" dirty="0">
                    <a:solidFill>
                      <a:schemeClr val="bg1"/>
                    </a:solidFill>
                    <a:latin typeface="+mn-ea"/>
                  </a:rPr>
                  <a:t>添加副标题</a:t>
                </a:r>
                <a:endParaRPr lang="en-US" sz="1900" b="1" dirty="0">
                  <a:solidFill>
                    <a:schemeClr val="bg1"/>
                  </a:solidFill>
                  <a:latin typeface="+mn-ea"/>
                </a:endParaRPr>
              </a:p>
            </p:txBody>
          </p:sp>
        </p:grpSp>
      </p:grpSp>
      <p:sp>
        <p:nvSpPr>
          <p:cNvPr id="67" name="TextBox 66"/>
          <p:cNvSpPr txBox="1"/>
          <p:nvPr/>
        </p:nvSpPr>
        <p:spPr>
          <a:xfrm>
            <a:off x="1035440" y="4902930"/>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68" name="Straight Connector 67"/>
          <p:cNvCxnSpPr/>
          <p:nvPr/>
        </p:nvCxnSpPr>
        <p:spPr>
          <a:xfrm>
            <a:off x="1043634" y="4725144"/>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Freeform 143"/>
          <p:cNvSpPr>
            <a:spLocks noEditPoints="1"/>
          </p:cNvSpPr>
          <p:nvPr/>
        </p:nvSpPr>
        <p:spPr bwMode="auto">
          <a:xfrm>
            <a:off x="1944407" y="1645854"/>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tx2">
              <a:lumMod val="75000"/>
            </a:schemeClr>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41" name="Freeform 92"/>
          <p:cNvSpPr>
            <a:spLocks noEditPoints="1"/>
          </p:cNvSpPr>
          <p:nvPr/>
        </p:nvSpPr>
        <p:spPr bwMode="auto">
          <a:xfrm>
            <a:off x="7071886" y="158081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accent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42" name="组合 41"/>
          <p:cNvGrpSpPr/>
          <p:nvPr/>
        </p:nvGrpSpPr>
        <p:grpSpPr>
          <a:xfrm>
            <a:off x="4519314" y="1650564"/>
            <a:ext cx="545212" cy="510191"/>
            <a:chOff x="6661150" y="233363"/>
            <a:chExt cx="320675" cy="300038"/>
          </a:xfrm>
          <a:solidFill>
            <a:schemeClr val="accent4"/>
          </a:solidFill>
        </p:grpSpPr>
        <p:sp>
          <p:nvSpPr>
            <p:cNvPr id="49"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2"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62"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63" name="Freeform 140"/>
          <p:cNvSpPr>
            <a:spLocks noEditPoints="1"/>
          </p:cNvSpPr>
          <p:nvPr/>
        </p:nvSpPr>
        <p:spPr bwMode="auto">
          <a:xfrm>
            <a:off x="9806236" y="1580816"/>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accent3"/>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86975243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ppt_x"/>
                                          </p:val>
                                        </p:tav>
                                        <p:tav tm="100000">
                                          <p:val>
                                            <p:strVal val="#ppt_x"/>
                                          </p:val>
                                        </p:tav>
                                      </p:tavLst>
                                    </p:anim>
                                    <p:anim calcmode="lin" valueType="num">
                                      <p:cBhvr additive="base">
                                        <p:cTn id="13" dur="500" fill="hold"/>
                                        <p:tgtEl>
                                          <p:spTgt spid="6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slide(fromBottom)">
                                      <p:cBhvr>
                                        <p:cTn id="17" dur="500"/>
                                        <p:tgtEl>
                                          <p:spTgt spid="54"/>
                                        </p:tgtEl>
                                      </p:cBhvr>
                                    </p:animEffect>
                                  </p:childTnLst>
                                </p:cTn>
                              </p:par>
                            </p:childTnLst>
                          </p:cTn>
                        </p:par>
                        <p:par>
                          <p:cTn id="18" fill="hold">
                            <p:stCondLst>
                              <p:cond delay="1500"/>
                            </p:stCondLst>
                            <p:childTnLst>
                              <p:par>
                                <p:cTn id="19" presetID="2" presetClass="entr" presetSubtype="4" accel="50000" decel="50000" fill="hold" nodeType="after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ppt_x"/>
                                          </p:val>
                                        </p:tav>
                                        <p:tav tm="100000">
                                          <p:val>
                                            <p:strVal val="#ppt_x"/>
                                          </p:val>
                                        </p:tav>
                                      </p:tavLst>
                                    </p:anim>
                                    <p:anim calcmode="lin" valueType="num">
                                      <p:cBhvr additive="base">
                                        <p:cTn id="22" dur="500" fill="hold"/>
                                        <p:tgtEl>
                                          <p:spTgt spid="4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accel="50000" decel="50000"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ppt_x"/>
                                          </p:val>
                                        </p:tav>
                                        <p:tav tm="100000">
                                          <p:val>
                                            <p:strVal val="#ppt_x"/>
                                          </p:val>
                                        </p:tav>
                                      </p:tavLst>
                                    </p:anim>
                                    <p:anim calcmode="lin" valueType="num">
                                      <p:cBhvr additive="base">
                                        <p:cTn id="27" dur="500" fill="hold"/>
                                        <p:tgtEl>
                                          <p:spTgt spid="5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slide(fromBottom)">
                                      <p:cBhvr>
                                        <p:cTn id="31" dur="500"/>
                                        <p:tgtEl>
                                          <p:spTgt spid="55"/>
                                        </p:tgtEl>
                                      </p:cBhvr>
                                    </p:animEffect>
                                  </p:childTnLst>
                                </p:cTn>
                              </p:par>
                            </p:childTnLst>
                          </p:cTn>
                        </p:par>
                        <p:par>
                          <p:cTn id="32" fill="hold">
                            <p:stCondLst>
                              <p:cond delay="3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accel="50000" decel="50000" fill="hold" nodeType="afterEffect">
                                  <p:stCondLst>
                                    <p:cond delay="0"/>
                                  </p:stCondLst>
                                  <p:childTnLst>
                                    <p:set>
                                      <p:cBhvr>
                                        <p:cTn id="39" dur="1" fill="hold">
                                          <p:stCondLst>
                                            <p:cond delay="0"/>
                                          </p:stCondLst>
                                        </p:cTn>
                                        <p:tgtEl>
                                          <p:spTgt spid="70"/>
                                        </p:tgtEl>
                                        <p:attrNameLst>
                                          <p:attrName>style.visibility</p:attrName>
                                        </p:attrNameLst>
                                      </p:cBhvr>
                                      <p:to>
                                        <p:strVal val="visible"/>
                                      </p:to>
                                    </p:set>
                                    <p:anim calcmode="lin" valueType="num">
                                      <p:cBhvr additive="base">
                                        <p:cTn id="40" dur="500" fill="hold"/>
                                        <p:tgtEl>
                                          <p:spTgt spid="70"/>
                                        </p:tgtEl>
                                        <p:attrNameLst>
                                          <p:attrName>ppt_x</p:attrName>
                                        </p:attrNameLst>
                                      </p:cBhvr>
                                      <p:tavLst>
                                        <p:tav tm="0">
                                          <p:val>
                                            <p:strVal val="#ppt_x"/>
                                          </p:val>
                                        </p:tav>
                                        <p:tav tm="100000">
                                          <p:val>
                                            <p:strVal val="#ppt_x"/>
                                          </p:val>
                                        </p:tav>
                                      </p:tavLst>
                                    </p:anim>
                                    <p:anim calcmode="lin" valueType="num">
                                      <p:cBhvr additive="base">
                                        <p:cTn id="41" dur="500" fill="hold"/>
                                        <p:tgtEl>
                                          <p:spTgt spid="70"/>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12" presetClass="entr" presetSubtype="4"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slide(fromBottom)">
                                      <p:cBhvr>
                                        <p:cTn id="45" dur="500"/>
                                        <p:tgtEl>
                                          <p:spTgt spid="56"/>
                                        </p:tgtEl>
                                      </p:cBhvr>
                                    </p:animEffect>
                                  </p:childTnLst>
                                </p:cTn>
                              </p:par>
                            </p:childTnLst>
                          </p:cTn>
                        </p:par>
                        <p:par>
                          <p:cTn id="46" fill="hold">
                            <p:stCondLst>
                              <p:cond delay="4500"/>
                            </p:stCondLst>
                            <p:childTnLst>
                              <p:par>
                                <p:cTn id="47" presetID="2" presetClass="entr" presetSubtype="4" accel="50000" decel="50000" fill="hold" grpId="0" nodeType="after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fill="hold"/>
                                        <p:tgtEl>
                                          <p:spTgt spid="63"/>
                                        </p:tgtEl>
                                        <p:attrNameLst>
                                          <p:attrName>ppt_x</p:attrName>
                                        </p:attrNameLst>
                                      </p:cBhvr>
                                      <p:tavLst>
                                        <p:tav tm="0">
                                          <p:val>
                                            <p:strVal val="#ppt_x"/>
                                          </p:val>
                                        </p:tav>
                                        <p:tav tm="100000">
                                          <p:val>
                                            <p:strVal val="#ppt_x"/>
                                          </p:val>
                                        </p:tav>
                                      </p:tavLst>
                                    </p:anim>
                                    <p:anim calcmode="lin" valueType="num">
                                      <p:cBhvr additive="base">
                                        <p:cTn id="50" dur="500" fill="hold"/>
                                        <p:tgtEl>
                                          <p:spTgt spid="63"/>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accel="50000" decel="5000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additive="base">
                                        <p:cTn id="54" dur="500" fill="hold"/>
                                        <p:tgtEl>
                                          <p:spTgt spid="53"/>
                                        </p:tgtEl>
                                        <p:attrNameLst>
                                          <p:attrName>ppt_x</p:attrName>
                                        </p:attrNameLst>
                                      </p:cBhvr>
                                      <p:tavLst>
                                        <p:tav tm="0">
                                          <p:val>
                                            <p:strVal val="#ppt_x"/>
                                          </p:val>
                                        </p:tav>
                                        <p:tav tm="100000">
                                          <p:val>
                                            <p:strVal val="#ppt_x"/>
                                          </p:val>
                                        </p:tav>
                                      </p:tavLst>
                                    </p:anim>
                                    <p:anim calcmode="lin" valueType="num">
                                      <p:cBhvr additive="base">
                                        <p:cTn id="55" dur="500" fill="hold"/>
                                        <p:tgtEl>
                                          <p:spTgt spid="53"/>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12" presetClass="entr" presetSubtype="4" fill="hold" grpId="0" nodeType="after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slide(fromBottom)">
                                      <p:cBhvr>
                                        <p:cTn id="59" dur="500"/>
                                        <p:tgtEl>
                                          <p:spTgt spid="57"/>
                                        </p:tgtEl>
                                      </p:cBhvr>
                                    </p:animEffect>
                                  </p:childTnLst>
                                </p:cTn>
                              </p:par>
                            </p:childTnLst>
                          </p:cTn>
                        </p:par>
                        <p:par>
                          <p:cTn id="60" fill="hold">
                            <p:stCondLst>
                              <p:cond delay="6000"/>
                            </p:stCondLst>
                            <p:childTnLst>
                              <p:par>
                                <p:cTn id="61" presetID="18" presetClass="entr" presetSubtype="3"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strips(upRight)">
                                      <p:cBhvr>
                                        <p:cTn id="63" dur="500"/>
                                        <p:tgtEl>
                                          <p:spTgt spid="68"/>
                                        </p:tgtEl>
                                      </p:cBhvr>
                                    </p:animEffect>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67" grpId="0"/>
      <p:bldP spid="37" grpId="0" animBg="1"/>
      <p:bldP spid="41" grpId="0" animBg="1"/>
      <p:bldP spid="6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4"/>
          <p:cNvGrpSpPr/>
          <p:nvPr/>
        </p:nvGrpSpPr>
        <p:grpSpPr>
          <a:xfrm>
            <a:off x="3185087" y="4543235"/>
            <a:ext cx="5380524" cy="259269"/>
            <a:chOff x="2221306" y="3931835"/>
            <a:chExt cx="4035918" cy="194452"/>
          </a:xfrm>
        </p:grpSpPr>
        <p:grpSp>
          <p:nvGrpSpPr>
            <p:cNvPr id="5" name="Group 50"/>
            <p:cNvGrpSpPr/>
            <p:nvPr/>
          </p:nvGrpSpPr>
          <p:grpSpPr>
            <a:xfrm>
              <a:off x="2221306" y="3931835"/>
              <a:ext cx="775477" cy="194452"/>
              <a:chOff x="2221306" y="3914656"/>
              <a:chExt cx="775477" cy="194452"/>
            </a:xfrm>
          </p:grpSpPr>
          <p:sp>
            <p:nvSpPr>
              <p:cNvPr id="61" name="TextBox 60"/>
              <p:cNvSpPr txBox="1"/>
              <p:nvPr/>
            </p:nvSpPr>
            <p:spPr>
              <a:xfrm>
                <a:off x="2740303" y="3934938"/>
                <a:ext cx="256480" cy="153888"/>
              </a:xfrm>
              <a:prstGeom prst="rect">
                <a:avLst/>
              </a:prstGeom>
              <a:noFill/>
            </p:spPr>
            <p:txBody>
              <a:bodyPr wrap="none" lIns="0" tIns="0" rIns="0" bIns="0" rtlCol="0" anchor="t">
                <a:spAutoFit/>
              </a:bodyPr>
              <a:lstStyle/>
              <a:p>
                <a:pPr algn="ctr"/>
                <a:r>
                  <a:rPr lang="zh-CN" altLang="en-US" sz="1300" b="1" dirty="0">
                    <a:solidFill>
                      <a:schemeClr val="tx1">
                        <a:lumMod val="75000"/>
                        <a:lumOff val="25000"/>
                      </a:schemeClr>
                    </a:solidFill>
                    <a:latin typeface="+mn-ea"/>
                  </a:rPr>
                  <a:t>架构</a:t>
                </a:r>
                <a:endParaRPr lang="en-US" sz="1300" b="1" dirty="0">
                  <a:solidFill>
                    <a:schemeClr val="tx1">
                      <a:lumMod val="75000"/>
                      <a:lumOff val="25000"/>
                    </a:schemeClr>
                  </a:solidFill>
                  <a:latin typeface="+mn-ea"/>
                </a:endParaRPr>
              </a:p>
            </p:txBody>
          </p:sp>
          <p:sp>
            <p:nvSpPr>
              <p:cNvPr id="63" name="Oval 62"/>
              <p:cNvSpPr>
                <a:spLocks noChangeAspect="1"/>
              </p:cNvSpPr>
              <p:nvPr/>
            </p:nvSpPr>
            <p:spPr>
              <a:xfrm>
                <a:off x="2221306" y="3914656"/>
                <a:ext cx="200183" cy="19445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6" name="Group 45"/>
            <p:cNvGrpSpPr/>
            <p:nvPr/>
          </p:nvGrpSpPr>
          <p:grpSpPr>
            <a:xfrm>
              <a:off x="3453487" y="3931835"/>
              <a:ext cx="605949" cy="194452"/>
              <a:chOff x="3630785" y="3947915"/>
              <a:chExt cx="605949" cy="194452"/>
            </a:xfrm>
          </p:grpSpPr>
          <p:sp>
            <p:nvSpPr>
              <p:cNvPr id="58" name="TextBox 57"/>
              <p:cNvSpPr txBox="1"/>
              <p:nvPr/>
            </p:nvSpPr>
            <p:spPr>
              <a:xfrm>
                <a:off x="3980254" y="3968197"/>
                <a:ext cx="256480" cy="153888"/>
              </a:xfrm>
              <a:prstGeom prst="rect">
                <a:avLst/>
              </a:prstGeom>
              <a:noFill/>
            </p:spPr>
            <p:txBody>
              <a:bodyPr wrap="none" lIns="0" tIns="0" rIns="0" bIns="0" rtlCol="0" anchor="t">
                <a:spAutoFit/>
              </a:bodyPr>
              <a:lstStyle/>
              <a:p>
                <a:pPr algn="ctr"/>
                <a:r>
                  <a:rPr lang="zh-CN" altLang="en-US" sz="1300" b="1" dirty="0">
                    <a:solidFill>
                      <a:schemeClr val="tx1">
                        <a:lumMod val="75000"/>
                        <a:lumOff val="25000"/>
                      </a:schemeClr>
                    </a:solidFill>
                    <a:latin typeface="+mn-ea"/>
                  </a:rPr>
                  <a:t>分析</a:t>
                </a:r>
                <a:endParaRPr lang="en-US" sz="1300" b="1" dirty="0">
                  <a:solidFill>
                    <a:schemeClr val="tx1">
                      <a:lumMod val="75000"/>
                      <a:lumOff val="25000"/>
                    </a:schemeClr>
                  </a:solidFill>
                  <a:latin typeface="+mn-ea"/>
                </a:endParaRPr>
              </a:p>
            </p:txBody>
          </p:sp>
          <p:sp>
            <p:nvSpPr>
              <p:cNvPr id="59" name="Oval 58"/>
              <p:cNvSpPr>
                <a:spLocks noChangeAspect="1"/>
              </p:cNvSpPr>
              <p:nvPr/>
            </p:nvSpPr>
            <p:spPr>
              <a:xfrm>
                <a:off x="3630785" y="3947915"/>
                <a:ext cx="200183" cy="1944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7" name="Group 37"/>
            <p:cNvGrpSpPr/>
            <p:nvPr/>
          </p:nvGrpSpPr>
          <p:grpSpPr>
            <a:xfrm>
              <a:off x="4346222" y="3931835"/>
              <a:ext cx="710555" cy="194452"/>
              <a:chOff x="4407454" y="3949014"/>
              <a:chExt cx="710555" cy="194452"/>
            </a:xfrm>
          </p:grpSpPr>
          <p:sp>
            <p:nvSpPr>
              <p:cNvPr id="49" name="TextBox 48"/>
              <p:cNvSpPr txBox="1"/>
              <p:nvPr/>
            </p:nvSpPr>
            <p:spPr>
              <a:xfrm>
                <a:off x="4887177" y="3976991"/>
                <a:ext cx="230832" cy="138499"/>
              </a:xfrm>
              <a:prstGeom prst="rect">
                <a:avLst/>
              </a:prstGeom>
              <a:noFill/>
            </p:spPr>
            <p:txBody>
              <a:bodyPr wrap="none" lIns="0" tIns="0" rIns="0" bIns="0" rtlCol="0" anchor="t">
                <a:spAutoFit/>
              </a:bodyPr>
              <a:lstStyle/>
              <a:p>
                <a:pPr algn="ctr"/>
                <a:r>
                  <a:rPr lang="zh-CN" altLang="en-US" sz="1200" b="1" dirty="0">
                    <a:solidFill>
                      <a:schemeClr val="tx1">
                        <a:lumMod val="75000"/>
                        <a:lumOff val="25000"/>
                      </a:schemeClr>
                    </a:solidFill>
                    <a:latin typeface="+mn-ea"/>
                  </a:rPr>
                  <a:t>完善</a:t>
                </a:r>
                <a:endParaRPr lang="en-US" sz="1200" b="1" dirty="0">
                  <a:solidFill>
                    <a:schemeClr val="tx1">
                      <a:lumMod val="75000"/>
                      <a:lumOff val="25000"/>
                    </a:schemeClr>
                  </a:solidFill>
                  <a:latin typeface="+mn-ea"/>
                </a:endParaRPr>
              </a:p>
            </p:txBody>
          </p:sp>
          <p:sp>
            <p:nvSpPr>
              <p:cNvPr id="56" name="Oval 55"/>
              <p:cNvSpPr>
                <a:spLocks noChangeAspect="1"/>
              </p:cNvSpPr>
              <p:nvPr/>
            </p:nvSpPr>
            <p:spPr>
              <a:xfrm>
                <a:off x="4407454" y="3949014"/>
                <a:ext cx="200183" cy="194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8" name="Group 41"/>
            <p:cNvGrpSpPr/>
            <p:nvPr/>
          </p:nvGrpSpPr>
          <p:grpSpPr>
            <a:xfrm>
              <a:off x="5474209" y="3931835"/>
              <a:ext cx="783015" cy="194452"/>
              <a:chOff x="5474209" y="3949014"/>
              <a:chExt cx="783015" cy="194452"/>
            </a:xfrm>
          </p:grpSpPr>
          <p:sp>
            <p:nvSpPr>
              <p:cNvPr id="41" name="TextBox 40"/>
              <p:cNvSpPr txBox="1"/>
              <p:nvPr/>
            </p:nvSpPr>
            <p:spPr>
              <a:xfrm>
                <a:off x="6026392" y="3976991"/>
                <a:ext cx="230832" cy="138499"/>
              </a:xfrm>
              <a:prstGeom prst="rect">
                <a:avLst/>
              </a:prstGeom>
              <a:noFill/>
            </p:spPr>
            <p:txBody>
              <a:bodyPr wrap="none" lIns="0" tIns="0" rIns="0" bIns="0" rtlCol="0" anchor="t">
                <a:spAutoFit/>
              </a:bodyPr>
              <a:lstStyle/>
              <a:p>
                <a:pPr algn="ctr"/>
                <a:r>
                  <a:rPr lang="zh-CN" altLang="en-US" sz="1200" b="1" dirty="0">
                    <a:solidFill>
                      <a:schemeClr val="tx1">
                        <a:lumMod val="75000"/>
                        <a:lumOff val="25000"/>
                      </a:schemeClr>
                    </a:solidFill>
                    <a:latin typeface="+mn-ea"/>
                  </a:rPr>
                  <a:t>重建</a:t>
                </a:r>
                <a:endParaRPr lang="en-US" sz="1200" b="1" dirty="0">
                  <a:solidFill>
                    <a:schemeClr val="tx1">
                      <a:lumMod val="75000"/>
                      <a:lumOff val="25000"/>
                    </a:schemeClr>
                  </a:solidFill>
                  <a:latin typeface="+mn-ea"/>
                </a:endParaRPr>
              </a:p>
            </p:txBody>
          </p:sp>
          <p:sp>
            <p:nvSpPr>
              <p:cNvPr id="48" name="Oval 47"/>
              <p:cNvSpPr>
                <a:spLocks noChangeAspect="1"/>
              </p:cNvSpPr>
              <p:nvPr/>
            </p:nvSpPr>
            <p:spPr>
              <a:xfrm>
                <a:off x="5474209" y="3949014"/>
                <a:ext cx="200183" cy="1944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sp>
        <p:nvSpPr>
          <p:cNvPr id="46" name="TextBox 45"/>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47" name="Straight Connector 46"/>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643248" y="1996476"/>
            <a:ext cx="2619034" cy="1831731"/>
            <a:chOff x="481903" y="1497356"/>
            <a:chExt cx="1964531" cy="1373798"/>
          </a:xfrm>
        </p:grpSpPr>
        <p:sp>
          <p:nvSpPr>
            <p:cNvPr id="51" name="Freeform 50"/>
            <p:cNvSpPr/>
            <p:nvPr/>
          </p:nvSpPr>
          <p:spPr>
            <a:xfrm>
              <a:off x="874809"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tx2">
                <a:lumMod val="75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7" tIns="217500" rIns="435411" bIns="217500" numCol="1" spcCol="1270" anchor="ctr" anchorCtr="0">
              <a:noAutofit/>
            </a:bodyPr>
            <a:lstStyle/>
            <a:p>
              <a:pPr marL="228577" lvl="1" indent="-228577" defTabSz="1066693">
                <a:lnSpc>
                  <a:spcPct val="90000"/>
                </a:lnSpc>
                <a:spcBef>
                  <a:spcPct val="0"/>
                </a:spcBef>
                <a:spcAft>
                  <a:spcPct val="15000"/>
                </a:spcAft>
              </a:pPr>
              <a:endParaRPr lang="en-US" sz="6400" dirty="0">
                <a:latin typeface="Agency FB" panose="020B0503020202020204" pitchFamily="34" charset="0"/>
              </a:endParaRPr>
            </a:p>
          </p:txBody>
        </p:sp>
        <p:sp>
          <p:nvSpPr>
            <p:cNvPr id="52" name="Freeform 51"/>
            <p:cNvSpPr/>
            <p:nvPr/>
          </p:nvSpPr>
          <p:spPr>
            <a:xfrm>
              <a:off x="481903"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tx2">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693">
                <a:lnSpc>
                  <a:spcPct val="90000"/>
                </a:lnSpc>
                <a:spcBef>
                  <a:spcPct val="0"/>
                </a:spcBef>
                <a:spcAft>
                  <a:spcPct val="35000"/>
                </a:spcAft>
              </a:pPr>
              <a:r>
                <a:rPr lang="en-US" sz="3700" b="1" dirty="0">
                  <a:solidFill>
                    <a:schemeClr val="tx2">
                      <a:lumMod val="75000"/>
                    </a:schemeClr>
                  </a:solidFill>
                  <a:latin typeface="Agency FB" panose="020B0503020202020204" pitchFamily="34" charset="0"/>
                </a:rPr>
                <a:t>01</a:t>
              </a:r>
              <a:endParaRPr lang="en-US" sz="3700" dirty="0">
                <a:latin typeface="Agency FB" panose="020B0503020202020204" pitchFamily="34" charset="0"/>
              </a:endParaRPr>
            </a:p>
          </p:txBody>
        </p:sp>
      </p:grpSp>
      <p:grpSp>
        <p:nvGrpSpPr>
          <p:cNvPr id="69" name="Group 68"/>
          <p:cNvGrpSpPr/>
          <p:nvPr/>
        </p:nvGrpSpPr>
        <p:grpSpPr>
          <a:xfrm>
            <a:off x="3393234" y="1996476"/>
            <a:ext cx="2619034" cy="1831731"/>
            <a:chOff x="2544661" y="1497356"/>
            <a:chExt cx="1964531" cy="1373798"/>
          </a:xfrm>
        </p:grpSpPr>
        <p:sp>
          <p:nvSpPr>
            <p:cNvPr id="53" name="Freeform 52"/>
            <p:cNvSpPr/>
            <p:nvPr/>
          </p:nvSpPr>
          <p:spPr>
            <a:xfrm>
              <a:off x="2937567"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4">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577" lvl="1" indent="-228577" defTabSz="1066693">
                <a:lnSpc>
                  <a:spcPct val="90000"/>
                </a:lnSpc>
                <a:spcBef>
                  <a:spcPct val="0"/>
                </a:spcBef>
                <a:spcAft>
                  <a:spcPct val="15000"/>
                </a:spcAft>
              </a:pPr>
              <a:endParaRPr lang="en-US" sz="4800" dirty="0">
                <a:latin typeface="Agency FB" panose="020B0503020202020204" pitchFamily="34" charset="0"/>
              </a:endParaRPr>
            </a:p>
          </p:txBody>
        </p:sp>
        <p:sp>
          <p:nvSpPr>
            <p:cNvPr id="54" name="Freeform 53"/>
            <p:cNvSpPr/>
            <p:nvPr/>
          </p:nvSpPr>
          <p:spPr>
            <a:xfrm>
              <a:off x="2544661"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693">
                <a:lnSpc>
                  <a:spcPct val="90000"/>
                </a:lnSpc>
                <a:spcBef>
                  <a:spcPct val="0"/>
                </a:spcBef>
                <a:spcAft>
                  <a:spcPct val="35000"/>
                </a:spcAft>
              </a:pPr>
              <a:r>
                <a:rPr lang="en-US" sz="3700" b="1" dirty="0">
                  <a:solidFill>
                    <a:schemeClr val="accent4"/>
                  </a:solidFill>
                  <a:latin typeface="Agency FB" panose="020B0503020202020204" pitchFamily="34" charset="0"/>
                </a:rPr>
                <a:t>02</a:t>
              </a:r>
              <a:endParaRPr lang="en-US" sz="3700" dirty="0">
                <a:solidFill>
                  <a:schemeClr val="accent4"/>
                </a:solidFill>
                <a:latin typeface="Agency FB" panose="020B0503020202020204" pitchFamily="34" charset="0"/>
              </a:endParaRPr>
            </a:p>
          </p:txBody>
        </p:sp>
      </p:grpSp>
      <p:grpSp>
        <p:nvGrpSpPr>
          <p:cNvPr id="70" name="Group 69"/>
          <p:cNvGrpSpPr/>
          <p:nvPr/>
        </p:nvGrpSpPr>
        <p:grpSpPr>
          <a:xfrm>
            <a:off x="6143220" y="1996476"/>
            <a:ext cx="2619034" cy="1831731"/>
            <a:chOff x="4607419" y="1497356"/>
            <a:chExt cx="1964531" cy="1373798"/>
          </a:xfrm>
        </p:grpSpPr>
        <p:sp>
          <p:nvSpPr>
            <p:cNvPr id="55" name="Freeform 54"/>
            <p:cNvSpPr/>
            <p:nvPr/>
          </p:nvSpPr>
          <p:spPr>
            <a:xfrm>
              <a:off x="5000325"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1">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577" lvl="1" indent="-228577" defTabSz="1066693">
                <a:lnSpc>
                  <a:spcPct val="90000"/>
                </a:lnSpc>
                <a:spcBef>
                  <a:spcPct val="0"/>
                </a:spcBef>
                <a:spcAft>
                  <a:spcPct val="15000"/>
                </a:spcAft>
              </a:pPr>
              <a:endParaRPr lang="en-US" sz="4800" dirty="0">
                <a:latin typeface="Agency FB" panose="020B0503020202020204" pitchFamily="34" charset="0"/>
              </a:endParaRPr>
            </a:p>
          </p:txBody>
        </p:sp>
        <p:sp>
          <p:nvSpPr>
            <p:cNvPr id="57" name="Freeform 56"/>
            <p:cNvSpPr/>
            <p:nvPr/>
          </p:nvSpPr>
          <p:spPr>
            <a:xfrm>
              <a:off x="4607419"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693">
                <a:lnSpc>
                  <a:spcPct val="90000"/>
                </a:lnSpc>
                <a:spcBef>
                  <a:spcPct val="0"/>
                </a:spcBef>
                <a:spcAft>
                  <a:spcPct val="35000"/>
                </a:spcAft>
              </a:pPr>
              <a:r>
                <a:rPr lang="en-US" sz="3700" b="1" dirty="0">
                  <a:solidFill>
                    <a:schemeClr val="accent1"/>
                  </a:solidFill>
                  <a:latin typeface="Agency FB" panose="020B0503020202020204" pitchFamily="34" charset="0"/>
                </a:rPr>
                <a:t>03</a:t>
              </a:r>
              <a:endParaRPr lang="en-US" sz="3700" dirty="0">
                <a:solidFill>
                  <a:schemeClr val="accent1"/>
                </a:solidFill>
                <a:latin typeface="Agency FB" panose="020B0503020202020204" pitchFamily="34" charset="0"/>
              </a:endParaRPr>
            </a:p>
          </p:txBody>
        </p:sp>
      </p:grpSp>
      <p:grpSp>
        <p:nvGrpSpPr>
          <p:cNvPr id="71" name="Group 70"/>
          <p:cNvGrpSpPr/>
          <p:nvPr/>
        </p:nvGrpSpPr>
        <p:grpSpPr>
          <a:xfrm>
            <a:off x="8911965" y="1996476"/>
            <a:ext cx="2619034" cy="1831731"/>
            <a:chOff x="6684248" y="1497356"/>
            <a:chExt cx="1964531" cy="1373798"/>
          </a:xfrm>
        </p:grpSpPr>
        <p:sp>
          <p:nvSpPr>
            <p:cNvPr id="60" name="Freeform 59"/>
            <p:cNvSpPr/>
            <p:nvPr/>
          </p:nvSpPr>
          <p:spPr>
            <a:xfrm>
              <a:off x="7077154" y="1497356"/>
              <a:ext cx="1571625" cy="1373798"/>
            </a:xfrm>
            <a:custGeom>
              <a:avLst/>
              <a:gdLst>
                <a:gd name="connsiteX0" fmla="*/ 0 w 1571625"/>
                <a:gd name="connsiteY0" fmla="*/ 206070 h 1373798"/>
                <a:gd name="connsiteX1" fmla="*/ 884726 w 1571625"/>
                <a:gd name="connsiteY1" fmla="*/ 206070 h 1373798"/>
                <a:gd name="connsiteX2" fmla="*/ 884726 w 1571625"/>
                <a:gd name="connsiteY2" fmla="*/ 0 h 1373798"/>
                <a:gd name="connsiteX3" fmla="*/ 1571625 w 1571625"/>
                <a:gd name="connsiteY3" fmla="*/ 686899 h 1373798"/>
                <a:gd name="connsiteX4" fmla="*/ 884726 w 1571625"/>
                <a:gd name="connsiteY4" fmla="*/ 1373798 h 1373798"/>
                <a:gd name="connsiteX5" fmla="*/ 884726 w 1571625"/>
                <a:gd name="connsiteY5" fmla="*/ 1167728 h 1373798"/>
                <a:gd name="connsiteX6" fmla="*/ 0 w 1571625"/>
                <a:gd name="connsiteY6" fmla="*/ 1167728 h 1373798"/>
                <a:gd name="connsiteX7" fmla="*/ 0 w 1571625"/>
                <a:gd name="connsiteY7" fmla="*/ 206070 h 13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1373798">
                  <a:moveTo>
                    <a:pt x="0" y="206070"/>
                  </a:moveTo>
                  <a:lnTo>
                    <a:pt x="884726" y="206070"/>
                  </a:lnTo>
                  <a:lnTo>
                    <a:pt x="884726" y="0"/>
                  </a:lnTo>
                  <a:lnTo>
                    <a:pt x="1571625" y="686899"/>
                  </a:lnTo>
                  <a:lnTo>
                    <a:pt x="884726" y="1373798"/>
                  </a:lnTo>
                  <a:lnTo>
                    <a:pt x="884726" y="1167728"/>
                  </a:lnTo>
                  <a:lnTo>
                    <a:pt x="0" y="1167728"/>
                  </a:lnTo>
                  <a:lnTo>
                    <a:pt x="0" y="206070"/>
                  </a:lnTo>
                  <a:close/>
                </a:path>
              </a:pathLst>
            </a:custGeom>
            <a:solidFill>
              <a:schemeClr val="accent3">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38626" tIns="217500" rIns="435412" bIns="217500" numCol="1" spcCol="1270" anchor="ctr" anchorCtr="0">
              <a:noAutofit/>
            </a:bodyPr>
            <a:lstStyle/>
            <a:p>
              <a:pPr marL="228577" lvl="1" indent="-228577" defTabSz="1066693">
                <a:lnSpc>
                  <a:spcPct val="90000"/>
                </a:lnSpc>
                <a:spcBef>
                  <a:spcPct val="0"/>
                </a:spcBef>
                <a:spcAft>
                  <a:spcPct val="15000"/>
                </a:spcAft>
              </a:pPr>
              <a:endParaRPr lang="en-US" sz="4300" dirty="0">
                <a:latin typeface="Agency FB" panose="020B0503020202020204" pitchFamily="34" charset="0"/>
              </a:endParaRPr>
            </a:p>
          </p:txBody>
        </p:sp>
        <p:sp>
          <p:nvSpPr>
            <p:cNvPr id="62" name="Freeform 61"/>
            <p:cNvSpPr/>
            <p:nvPr/>
          </p:nvSpPr>
          <p:spPr>
            <a:xfrm>
              <a:off x="6684248" y="1791349"/>
              <a:ext cx="785812" cy="785812"/>
            </a:xfrm>
            <a:custGeom>
              <a:avLst/>
              <a:gdLst>
                <a:gd name="connsiteX0" fmla="*/ 0 w 785812"/>
                <a:gd name="connsiteY0" fmla="*/ 392906 h 785812"/>
                <a:gd name="connsiteX1" fmla="*/ 115080 w 785812"/>
                <a:gd name="connsiteY1" fmla="*/ 115080 h 785812"/>
                <a:gd name="connsiteX2" fmla="*/ 392907 w 785812"/>
                <a:gd name="connsiteY2" fmla="*/ 1 h 785812"/>
                <a:gd name="connsiteX3" fmla="*/ 670733 w 785812"/>
                <a:gd name="connsiteY3" fmla="*/ 115081 h 785812"/>
                <a:gd name="connsiteX4" fmla="*/ 785812 w 785812"/>
                <a:gd name="connsiteY4" fmla="*/ 392908 h 785812"/>
                <a:gd name="connsiteX5" fmla="*/ 670732 w 785812"/>
                <a:gd name="connsiteY5" fmla="*/ 670735 h 785812"/>
                <a:gd name="connsiteX6" fmla="*/ 392905 w 785812"/>
                <a:gd name="connsiteY6" fmla="*/ 785814 h 785812"/>
                <a:gd name="connsiteX7" fmla="*/ 115078 w 785812"/>
                <a:gd name="connsiteY7" fmla="*/ 670734 h 785812"/>
                <a:gd name="connsiteX8" fmla="*/ -1 w 785812"/>
                <a:gd name="connsiteY8" fmla="*/ 392907 h 785812"/>
                <a:gd name="connsiteX9" fmla="*/ 0 w 785812"/>
                <a:gd name="connsiteY9" fmla="*/ 392906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5812" h="785812">
                  <a:moveTo>
                    <a:pt x="0" y="392906"/>
                  </a:moveTo>
                  <a:cubicBezTo>
                    <a:pt x="0" y="288701"/>
                    <a:pt x="41396" y="188764"/>
                    <a:pt x="115080" y="115080"/>
                  </a:cubicBezTo>
                  <a:cubicBezTo>
                    <a:pt x="188764" y="41396"/>
                    <a:pt x="288702" y="1"/>
                    <a:pt x="392907" y="1"/>
                  </a:cubicBezTo>
                  <a:cubicBezTo>
                    <a:pt x="497112" y="1"/>
                    <a:pt x="597049" y="41397"/>
                    <a:pt x="670733" y="115081"/>
                  </a:cubicBezTo>
                  <a:cubicBezTo>
                    <a:pt x="744417" y="188765"/>
                    <a:pt x="785812" y="288703"/>
                    <a:pt x="785812" y="392908"/>
                  </a:cubicBezTo>
                  <a:cubicBezTo>
                    <a:pt x="785812" y="497113"/>
                    <a:pt x="744417" y="597050"/>
                    <a:pt x="670732" y="670735"/>
                  </a:cubicBezTo>
                  <a:cubicBezTo>
                    <a:pt x="597048" y="744419"/>
                    <a:pt x="497111" y="785814"/>
                    <a:pt x="392905" y="785814"/>
                  </a:cubicBezTo>
                  <a:cubicBezTo>
                    <a:pt x="288700" y="785814"/>
                    <a:pt x="188763" y="744419"/>
                    <a:pt x="115078" y="670734"/>
                  </a:cubicBezTo>
                  <a:cubicBezTo>
                    <a:pt x="41394" y="597050"/>
                    <a:pt x="-1" y="497112"/>
                    <a:pt x="-1" y="392907"/>
                  </a:cubicBezTo>
                  <a:lnTo>
                    <a:pt x="0" y="392906"/>
                  </a:lnTo>
                  <a:close/>
                </a:path>
              </a:pathLst>
            </a:custGeom>
            <a:solidFill>
              <a:schemeClr val="bg1"/>
            </a:solidFill>
            <a:ln>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10" tIns="126509" rIns="126510" bIns="126509" numCol="1" spcCol="1270" anchor="ctr" anchorCtr="0">
              <a:noAutofit/>
            </a:bodyPr>
            <a:lstStyle/>
            <a:p>
              <a:pPr algn="ctr" defTabSz="1066693">
                <a:lnSpc>
                  <a:spcPct val="90000"/>
                </a:lnSpc>
                <a:spcBef>
                  <a:spcPct val="0"/>
                </a:spcBef>
                <a:spcAft>
                  <a:spcPct val="35000"/>
                </a:spcAft>
              </a:pPr>
              <a:r>
                <a:rPr lang="en-US" sz="3700" b="1" dirty="0">
                  <a:solidFill>
                    <a:schemeClr val="accent3"/>
                  </a:solidFill>
                  <a:latin typeface="Agency FB" panose="020B0503020202020204" pitchFamily="34" charset="0"/>
                </a:rPr>
                <a:t>04</a:t>
              </a:r>
              <a:endParaRPr lang="en-US" sz="3700" dirty="0">
                <a:solidFill>
                  <a:schemeClr val="accent3"/>
                </a:solidFill>
                <a:latin typeface="Agency FB" panose="020B0503020202020204" pitchFamily="34" charset="0"/>
              </a:endParaRPr>
            </a:p>
          </p:txBody>
        </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12125789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additive="base">
                                        <p:cTn id="17" dur="500" fill="hold"/>
                                        <p:tgtEl>
                                          <p:spTgt spid="70"/>
                                        </p:tgtEl>
                                        <p:attrNameLst>
                                          <p:attrName>ppt_x</p:attrName>
                                        </p:attrNameLst>
                                      </p:cBhvr>
                                      <p:tavLst>
                                        <p:tav tm="0">
                                          <p:val>
                                            <p:strVal val="0-#ppt_w/2"/>
                                          </p:val>
                                        </p:tav>
                                        <p:tav tm="100000">
                                          <p:val>
                                            <p:strVal val="#ppt_x"/>
                                          </p:val>
                                        </p:tav>
                                      </p:tavLst>
                                    </p:anim>
                                    <p:anim calcmode="lin" valueType="num">
                                      <p:cBhvr additive="base">
                                        <p:cTn id="18" dur="500" fill="hold"/>
                                        <p:tgtEl>
                                          <p:spTgt spid="7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0000" decel="50000" fill="hold"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fill="hold"/>
                                        <p:tgtEl>
                                          <p:spTgt spid="71"/>
                                        </p:tgtEl>
                                        <p:attrNameLst>
                                          <p:attrName>ppt_x</p:attrName>
                                        </p:attrNameLst>
                                      </p:cBhvr>
                                      <p:tavLst>
                                        <p:tav tm="0">
                                          <p:val>
                                            <p:strVal val="0-#ppt_w/2"/>
                                          </p:val>
                                        </p:tav>
                                        <p:tav tm="100000">
                                          <p:val>
                                            <p:strVal val="#ppt_x"/>
                                          </p:val>
                                        </p:tav>
                                      </p:tavLst>
                                    </p:anim>
                                    <p:anim calcmode="lin" valueType="num">
                                      <p:cBhvr additive="base">
                                        <p:cTn id="23" dur="500" fill="hold"/>
                                        <p:tgtEl>
                                          <p:spTgt spid="7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lide(fromBottom)">
                                      <p:cBhvr>
                                        <p:cTn id="27" dur="500"/>
                                        <p:tgtEl>
                                          <p:spTgt spid="3"/>
                                        </p:tgtEl>
                                      </p:cBhvr>
                                    </p:animEffect>
                                  </p:childTnLst>
                                </p:cTn>
                              </p:par>
                            </p:childTnLst>
                          </p:cTn>
                        </p:par>
                        <p:par>
                          <p:cTn id="28" fill="hold">
                            <p:stCondLst>
                              <p:cond delay="2500"/>
                            </p:stCondLst>
                            <p:childTnLst>
                              <p:par>
                                <p:cTn id="29" presetID="18" presetClass="entr" presetSubtype="3"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strips(upRight)">
                                      <p:cBhvr>
                                        <p:cTn id="31" dur="500"/>
                                        <p:tgtEl>
                                          <p:spTgt spid="47"/>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4560021" y="1355149"/>
            <a:ext cx="1459187" cy="1612995"/>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8" name="Rectangle 47"/>
            <p:cNvSpPr/>
            <p:nvPr/>
          </p:nvSpPr>
          <p:spPr>
            <a:xfrm>
              <a:off x="3642960" y="1468512"/>
              <a:ext cx="648339" cy="565540"/>
            </a:xfrm>
            <a:prstGeom prst="rect">
              <a:avLst/>
            </a:prstGeom>
          </p:spPr>
          <p:txBody>
            <a:bodyPr wrap="none">
              <a:spAutoFit/>
            </a:bodyPr>
            <a:lstStyle/>
            <a:p>
              <a:pPr algn="ctr"/>
              <a:r>
                <a:rPr lang="en-US" sz="4300" dirty="0">
                  <a:solidFill>
                    <a:schemeClr val="bg1"/>
                  </a:solidFill>
                  <a:latin typeface="+mn-ea"/>
                </a:rPr>
                <a:t>01</a:t>
              </a:r>
            </a:p>
          </p:txBody>
        </p:sp>
      </p:grpSp>
      <p:grpSp>
        <p:nvGrpSpPr>
          <p:cNvPr id="67" name="Group 66"/>
          <p:cNvGrpSpPr/>
          <p:nvPr/>
        </p:nvGrpSpPr>
        <p:grpSpPr>
          <a:xfrm>
            <a:off x="6320932" y="1355149"/>
            <a:ext cx="1459187" cy="1612995"/>
            <a:chOff x="4740719" y="1304398"/>
            <a:chExt cx="1094533" cy="1209746"/>
          </a:xfrm>
          <a:solidFill>
            <a:schemeClr val="bg2"/>
          </a:solidFill>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5" name="Rectangle 54"/>
            <p:cNvSpPr/>
            <p:nvPr/>
          </p:nvSpPr>
          <p:spPr>
            <a:xfrm>
              <a:off x="4963815" y="1468513"/>
              <a:ext cx="648339" cy="565540"/>
            </a:xfrm>
            <a:prstGeom prst="rect">
              <a:avLst/>
            </a:prstGeom>
            <a:noFill/>
          </p:spPr>
          <p:txBody>
            <a:bodyPr wrap="none">
              <a:spAutoFit/>
            </a:bodyPr>
            <a:lstStyle/>
            <a:p>
              <a:pPr algn="ctr"/>
              <a:r>
                <a:rPr lang="en-US" sz="4300" dirty="0">
                  <a:solidFill>
                    <a:schemeClr val="bg1"/>
                  </a:solidFill>
                  <a:latin typeface="+mn-ea"/>
                </a:rPr>
                <a:t>02</a:t>
              </a:r>
            </a:p>
          </p:txBody>
        </p:sp>
      </p:grpSp>
      <p:grpSp>
        <p:nvGrpSpPr>
          <p:cNvPr id="59" name="Group 69"/>
          <p:cNvGrpSpPr/>
          <p:nvPr/>
        </p:nvGrpSpPr>
        <p:grpSpPr>
          <a:xfrm>
            <a:off x="8030531" y="1391055"/>
            <a:ext cx="2596630" cy="913253"/>
            <a:chOff x="5603652" y="1660509"/>
            <a:chExt cx="1947726" cy="684940"/>
          </a:xfrm>
        </p:grpSpPr>
        <p:sp>
          <p:nvSpPr>
            <p:cNvPr id="60" name="Text Placeholder 3"/>
            <p:cNvSpPr txBox="1">
              <a:spLocks/>
            </p:cNvSpPr>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4"/>
                  </a:solidFill>
                  <a:latin typeface="+mn-ea"/>
                </a:rPr>
                <a:t>添加副标题</a:t>
              </a:r>
              <a:endParaRPr lang="en-US" dirty="0">
                <a:solidFill>
                  <a:schemeClr val="accent4"/>
                </a:solidFill>
                <a:latin typeface="+mn-ea"/>
              </a:endParaRPr>
            </a:p>
          </p:txBody>
        </p:sp>
        <p:sp>
          <p:nvSpPr>
            <p:cNvPr id="61"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2" name="Group 72"/>
          <p:cNvGrpSpPr/>
          <p:nvPr/>
        </p:nvGrpSpPr>
        <p:grpSpPr>
          <a:xfrm>
            <a:off x="1593935" y="1391055"/>
            <a:ext cx="2596630" cy="915868"/>
            <a:chOff x="5603652" y="1658548"/>
            <a:chExt cx="1947726" cy="686901"/>
          </a:xfrm>
        </p:grpSpPr>
        <p:sp>
          <p:nvSpPr>
            <p:cNvPr id="64" name="Text Placeholder 3"/>
            <p:cNvSpPr txBox="1">
              <a:spLocks/>
            </p:cNvSpPr>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5"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8" name="Group 67"/>
          <p:cNvGrpSpPr/>
          <p:nvPr/>
        </p:nvGrpSpPr>
        <p:grpSpPr>
          <a:xfrm>
            <a:off x="4560021" y="3275382"/>
            <a:ext cx="1459187" cy="1612995"/>
            <a:chOff x="3419864" y="1304397"/>
            <a:chExt cx="1094533" cy="1209746"/>
          </a:xfrm>
          <a:solidFill>
            <a:srgbClr val="FF3F3F"/>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0" name="Rectangle 69"/>
            <p:cNvSpPr/>
            <p:nvPr/>
          </p:nvSpPr>
          <p:spPr>
            <a:xfrm>
              <a:off x="3642960" y="1468512"/>
              <a:ext cx="648339" cy="565540"/>
            </a:xfrm>
            <a:prstGeom prst="rect">
              <a:avLst/>
            </a:prstGeom>
            <a:noFill/>
          </p:spPr>
          <p:txBody>
            <a:bodyPr wrap="none">
              <a:spAutoFit/>
            </a:bodyPr>
            <a:lstStyle/>
            <a:p>
              <a:pPr algn="ctr"/>
              <a:r>
                <a:rPr lang="en-US" sz="4300" dirty="0">
                  <a:solidFill>
                    <a:schemeClr val="bg1"/>
                  </a:solidFill>
                  <a:latin typeface="+mn-ea"/>
                </a:rPr>
                <a:t>03</a:t>
              </a:r>
            </a:p>
          </p:txBody>
        </p:sp>
      </p:grpSp>
      <p:grpSp>
        <p:nvGrpSpPr>
          <p:cNvPr id="71" name="Group 70"/>
          <p:cNvGrpSpPr/>
          <p:nvPr/>
        </p:nvGrpSpPr>
        <p:grpSpPr>
          <a:xfrm>
            <a:off x="6320932" y="3275382"/>
            <a:ext cx="1459187" cy="1612995"/>
            <a:chOff x="4740719" y="1304398"/>
            <a:chExt cx="1094533" cy="1209746"/>
          </a:xfrm>
          <a:solidFill>
            <a:schemeClr val="accent3"/>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4" name="Rectangle 73"/>
            <p:cNvSpPr/>
            <p:nvPr/>
          </p:nvSpPr>
          <p:spPr>
            <a:xfrm>
              <a:off x="4963815" y="1468513"/>
              <a:ext cx="648339" cy="565540"/>
            </a:xfrm>
            <a:prstGeom prst="rect">
              <a:avLst/>
            </a:prstGeom>
            <a:grpFill/>
          </p:spPr>
          <p:txBody>
            <a:bodyPr wrap="none">
              <a:spAutoFit/>
            </a:bodyPr>
            <a:lstStyle/>
            <a:p>
              <a:pPr algn="ctr"/>
              <a:r>
                <a:rPr lang="en-US" sz="4300" dirty="0">
                  <a:solidFill>
                    <a:schemeClr val="bg1"/>
                  </a:solidFill>
                  <a:latin typeface="+mn-ea"/>
                </a:rPr>
                <a:t>04</a:t>
              </a:r>
            </a:p>
          </p:txBody>
        </p:sp>
      </p:grpSp>
      <p:grpSp>
        <p:nvGrpSpPr>
          <p:cNvPr id="76" name="Group 69"/>
          <p:cNvGrpSpPr/>
          <p:nvPr/>
        </p:nvGrpSpPr>
        <p:grpSpPr>
          <a:xfrm>
            <a:off x="8030531" y="3311288"/>
            <a:ext cx="2596630" cy="913253"/>
            <a:chOff x="5603652" y="1660509"/>
            <a:chExt cx="1947726" cy="684940"/>
          </a:xfrm>
        </p:grpSpPr>
        <p:sp>
          <p:nvSpPr>
            <p:cNvPr id="77" name="Text Placeholder 3"/>
            <p:cNvSpPr txBox="1">
              <a:spLocks/>
            </p:cNvSpPr>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78"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79" name="Group 72"/>
          <p:cNvGrpSpPr/>
          <p:nvPr/>
        </p:nvGrpSpPr>
        <p:grpSpPr>
          <a:xfrm>
            <a:off x="1593935" y="3311288"/>
            <a:ext cx="2596630" cy="915868"/>
            <a:chOff x="5603652" y="1658548"/>
            <a:chExt cx="1947726" cy="686901"/>
          </a:xfrm>
        </p:grpSpPr>
        <p:sp>
          <p:nvSpPr>
            <p:cNvPr id="80" name="Text Placeholder 3"/>
            <p:cNvSpPr txBox="1">
              <a:spLocks/>
            </p:cNvSpPr>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81"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2" name="TextBox 81"/>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p>
        </p:txBody>
      </p:sp>
      <p:cxnSp>
        <p:nvCxnSpPr>
          <p:cNvPr id="83" name="Straight Connector 82"/>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69854699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slide(fromRight)">
                                      <p:cBhvr>
                                        <p:cTn id="12" dur="500"/>
                                        <p:tgtEl>
                                          <p:spTgt spid="62"/>
                                        </p:tgtEl>
                                      </p:cBhvr>
                                    </p:animEffect>
                                  </p:childTnLst>
                                </p:cTn>
                              </p:par>
                            </p:childTnLst>
                          </p:cTn>
                        </p:par>
                        <p:par>
                          <p:cTn id="13" fill="hold">
                            <p:stCondLst>
                              <p:cond delay="1000"/>
                            </p:stCondLst>
                            <p:childTnLst>
                              <p:par>
                                <p:cTn id="14" presetID="2" presetClass="entr" presetSubtype="4" accel="50000" decel="50000"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500" fill="hold"/>
                                        <p:tgtEl>
                                          <p:spTgt spid="67"/>
                                        </p:tgtEl>
                                        <p:attrNameLst>
                                          <p:attrName>ppt_x</p:attrName>
                                        </p:attrNameLst>
                                      </p:cBhvr>
                                      <p:tavLst>
                                        <p:tav tm="0">
                                          <p:val>
                                            <p:strVal val="#ppt_x"/>
                                          </p:val>
                                        </p:tav>
                                        <p:tav tm="100000">
                                          <p:val>
                                            <p:strVal val="#ppt_x"/>
                                          </p:val>
                                        </p:tav>
                                      </p:tavLst>
                                    </p:anim>
                                    <p:anim calcmode="lin" valueType="num">
                                      <p:cBhvr additive="base">
                                        <p:cTn id="17" dur="500" fill="hold"/>
                                        <p:tgtEl>
                                          <p:spTgt spid="6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slide(fromLeft)">
                                      <p:cBhvr>
                                        <p:cTn id="21" dur="500"/>
                                        <p:tgtEl>
                                          <p:spTgt spid="59"/>
                                        </p:tgtEl>
                                      </p:cBhvr>
                                    </p:animEffect>
                                  </p:childTnLst>
                                </p:cTn>
                              </p:par>
                            </p:childTnLst>
                          </p:cTn>
                        </p:par>
                        <p:par>
                          <p:cTn id="22" fill="hold">
                            <p:stCondLst>
                              <p:cond delay="2000"/>
                            </p:stCondLst>
                            <p:childTnLst>
                              <p:par>
                                <p:cTn id="23" presetID="2" presetClass="entr" presetSubtype="4" accel="50000" decel="5000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slide(fromRight)">
                                      <p:cBhvr>
                                        <p:cTn id="30" dur="500"/>
                                        <p:tgtEl>
                                          <p:spTgt spid="79"/>
                                        </p:tgtEl>
                                      </p:cBhvr>
                                    </p:animEffect>
                                  </p:childTnLst>
                                </p:cTn>
                              </p:par>
                            </p:childTnLst>
                          </p:cTn>
                        </p:par>
                        <p:par>
                          <p:cTn id="31" fill="hold">
                            <p:stCondLst>
                              <p:cond delay="3000"/>
                            </p:stCondLst>
                            <p:childTnLst>
                              <p:par>
                                <p:cTn id="32" presetID="2" presetClass="entr" presetSubtype="4" accel="50000" decel="50000"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 calcmode="lin" valueType="num">
                                      <p:cBhvr additive="base">
                                        <p:cTn id="34" dur="500" fill="hold"/>
                                        <p:tgtEl>
                                          <p:spTgt spid="71"/>
                                        </p:tgtEl>
                                        <p:attrNameLst>
                                          <p:attrName>ppt_x</p:attrName>
                                        </p:attrNameLst>
                                      </p:cBhvr>
                                      <p:tavLst>
                                        <p:tav tm="0">
                                          <p:val>
                                            <p:strVal val="#ppt_x"/>
                                          </p:val>
                                        </p:tav>
                                        <p:tav tm="100000">
                                          <p:val>
                                            <p:strVal val="#ppt_x"/>
                                          </p:val>
                                        </p:tav>
                                      </p:tavLst>
                                    </p:anim>
                                    <p:anim calcmode="lin" valueType="num">
                                      <p:cBhvr additive="base">
                                        <p:cTn id="35" dur="500" fill="hold"/>
                                        <p:tgtEl>
                                          <p:spTgt spid="71"/>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slide(fromLeft)">
                                      <p:cBhvr>
                                        <p:cTn id="39" dur="500"/>
                                        <p:tgtEl>
                                          <p:spTgt spid="76"/>
                                        </p:tgtEl>
                                      </p:cBhvr>
                                    </p:animEffect>
                                  </p:childTnLst>
                                </p:cTn>
                              </p:par>
                            </p:childTnLst>
                          </p:cTn>
                        </p:par>
                        <p:par>
                          <p:cTn id="40" fill="hold">
                            <p:stCondLst>
                              <p:cond delay="4000"/>
                            </p:stCondLst>
                            <p:childTnLst>
                              <p:par>
                                <p:cTn id="41" presetID="18" presetClass="entr" presetSubtype="3"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strips(upRight)">
                                      <p:cBhvr>
                                        <p:cTn id="43" dur="500"/>
                                        <p:tgtEl>
                                          <p:spTgt spid="83"/>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75"/>
          <p:cNvGrpSpPr/>
          <p:nvPr/>
        </p:nvGrpSpPr>
        <p:grpSpPr>
          <a:xfrm>
            <a:off x="720047" y="4226872"/>
            <a:ext cx="2596630" cy="942961"/>
            <a:chOff x="5603652" y="1638228"/>
            <a:chExt cx="1947726" cy="707221"/>
          </a:xfrm>
        </p:grpSpPr>
        <p:sp>
          <p:nvSpPr>
            <p:cNvPr id="64" name="Text Placeholder 3"/>
            <p:cNvSpPr txBox="1">
              <a:spLocks/>
            </p:cNvSpPr>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65"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6" name="Group 72"/>
          <p:cNvGrpSpPr/>
          <p:nvPr/>
        </p:nvGrpSpPr>
        <p:grpSpPr>
          <a:xfrm>
            <a:off x="720047" y="2135227"/>
            <a:ext cx="2596630" cy="915868"/>
            <a:chOff x="5603652" y="1658548"/>
            <a:chExt cx="1947726" cy="686901"/>
          </a:xfrm>
        </p:grpSpPr>
        <p:sp>
          <p:nvSpPr>
            <p:cNvPr id="67" name="Text Placeholder 3"/>
            <p:cNvSpPr txBox="1">
              <a:spLocks/>
            </p:cNvSpPr>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dirty="0">
                  <a:solidFill>
                    <a:schemeClr val="accent5"/>
                  </a:solidFill>
                  <a:latin typeface="+mn-ea"/>
                </a:rPr>
                <a:t>添加副标题</a:t>
              </a:r>
              <a:endParaRPr lang="en-US" dirty="0">
                <a:solidFill>
                  <a:schemeClr val="accent5"/>
                </a:solidFill>
                <a:latin typeface="+mn-ea"/>
              </a:endParaRPr>
            </a:p>
          </p:txBody>
        </p:sp>
        <p:sp>
          <p:nvSpPr>
            <p:cNvPr id="68"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0" name="Group 66"/>
          <p:cNvGrpSpPr/>
          <p:nvPr/>
        </p:nvGrpSpPr>
        <p:grpSpPr>
          <a:xfrm>
            <a:off x="8875324" y="2192923"/>
            <a:ext cx="2596630" cy="911661"/>
            <a:chOff x="5603652" y="1661703"/>
            <a:chExt cx="1947726" cy="683746"/>
          </a:xfrm>
        </p:grpSpPr>
        <p:sp>
          <p:nvSpPr>
            <p:cNvPr id="81" name="Text Placeholder 3"/>
            <p:cNvSpPr txBox="1">
              <a:spLocks/>
            </p:cNvSpPr>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82"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87" name="Group 69"/>
          <p:cNvGrpSpPr/>
          <p:nvPr/>
        </p:nvGrpSpPr>
        <p:grpSpPr>
          <a:xfrm>
            <a:off x="8875324" y="4243032"/>
            <a:ext cx="2596630" cy="913253"/>
            <a:chOff x="5603652" y="1660509"/>
            <a:chExt cx="1947726" cy="684940"/>
          </a:xfrm>
        </p:grpSpPr>
        <p:sp>
          <p:nvSpPr>
            <p:cNvPr id="88" name="Text Placeholder 3"/>
            <p:cNvSpPr txBox="1">
              <a:spLocks/>
            </p:cNvSpPr>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89" name="Text Placeholder 3"/>
            <p:cNvSpPr txBox="1">
              <a:spLocks/>
            </p:cNvSpPr>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078">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43" name="Hexagon 42"/>
          <p:cNvSpPr/>
          <p:nvPr/>
        </p:nvSpPr>
        <p:spPr>
          <a:xfrm>
            <a:off x="4901005" y="2682098"/>
            <a:ext cx="2380779" cy="2052663"/>
          </a:xfrm>
          <a:prstGeom prst="hexagon">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6400" dirty="0">
              <a:latin typeface="+mn-ea"/>
            </a:endParaRPr>
          </a:p>
        </p:txBody>
      </p:sp>
      <p:sp>
        <p:nvSpPr>
          <p:cNvPr id="44" name="Hexagon 43"/>
          <p:cNvSpPr/>
          <p:nvPr/>
        </p:nvSpPr>
        <p:spPr>
          <a:xfrm>
            <a:off x="5301895" y="1079611"/>
            <a:ext cx="1578994" cy="1361379"/>
          </a:xfrm>
          <a:prstGeom prst="hex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52" name="Hexagon 51"/>
          <p:cNvSpPr/>
          <p:nvPr/>
        </p:nvSpPr>
        <p:spPr>
          <a:xfrm>
            <a:off x="3475607" y="2001408"/>
            <a:ext cx="1578994" cy="1361379"/>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8000" dirty="0">
              <a:latin typeface="+mn-ea"/>
            </a:endParaRPr>
          </a:p>
        </p:txBody>
      </p:sp>
      <p:sp>
        <p:nvSpPr>
          <p:cNvPr id="53" name="Hexagon 52"/>
          <p:cNvSpPr/>
          <p:nvPr/>
        </p:nvSpPr>
        <p:spPr>
          <a:xfrm>
            <a:off x="3475607" y="4054070"/>
            <a:ext cx="1578994" cy="136137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54" name="Hexagon 53"/>
          <p:cNvSpPr/>
          <p:nvPr/>
        </p:nvSpPr>
        <p:spPr>
          <a:xfrm>
            <a:off x="5301895" y="4986377"/>
            <a:ext cx="1578994" cy="136137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55" name="Hexagon 54"/>
          <p:cNvSpPr/>
          <p:nvPr/>
        </p:nvSpPr>
        <p:spPr>
          <a:xfrm>
            <a:off x="7128184" y="2001408"/>
            <a:ext cx="1578994" cy="1361379"/>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57" name="Hexagon 56"/>
          <p:cNvSpPr/>
          <p:nvPr/>
        </p:nvSpPr>
        <p:spPr>
          <a:xfrm>
            <a:off x="7128184" y="4054070"/>
            <a:ext cx="1578994" cy="1361379"/>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sz="4300" dirty="0">
              <a:latin typeface="+mn-ea"/>
            </a:endParaRPr>
          </a:p>
        </p:txBody>
      </p:sp>
      <p:sp>
        <p:nvSpPr>
          <p:cNvPr id="29" name="Freeform 143"/>
          <p:cNvSpPr>
            <a:spLocks noEditPoints="1"/>
          </p:cNvSpPr>
          <p:nvPr/>
        </p:nvSpPr>
        <p:spPr bwMode="auto">
          <a:xfrm>
            <a:off x="4026179" y="2420038"/>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0" name="Freeform 92"/>
          <p:cNvSpPr>
            <a:spLocks noEditPoints="1"/>
          </p:cNvSpPr>
          <p:nvPr/>
        </p:nvSpPr>
        <p:spPr bwMode="auto">
          <a:xfrm>
            <a:off x="4037593" y="4517992"/>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1" name="组合 30"/>
          <p:cNvGrpSpPr/>
          <p:nvPr/>
        </p:nvGrpSpPr>
        <p:grpSpPr>
          <a:xfrm>
            <a:off x="5882246" y="1515166"/>
            <a:ext cx="427511" cy="400051"/>
            <a:chOff x="6661150" y="233363"/>
            <a:chExt cx="320675" cy="300038"/>
          </a:xfrm>
          <a:solidFill>
            <a:schemeClr val="bg1"/>
          </a:solidFill>
        </p:grpSpPr>
        <p:sp>
          <p:nvSpPr>
            <p:cNvPr id="32" name="Freeform 153"/>
            <p:cNvSpPr>
              <a:spLocks/>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3" name="Freeform 154"/>
            <p:cNvSpPr>
              <a:spLocks/>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4" name="Freeform 155"/>
            <p:cNvSpPr>
              <a:spLocks/>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5"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6" name="Freeform 140"/>
          <p:cNvSpPr>
            <a:spLocks noEditPoints="1"/>
          </p:cNvSpPr>
          <p:nvPr/>
        </p:nvSpPr>
        <p:spPr bwMode="auto">
          <a:xfrm>
            <a:off x="5807127" y="5389679"/>
            <a:ext cx="554700" cy="554772"/>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7" name="Freeform 190"/>
          <p:cNvSpPr>
            <a:spLocks noEditPoints="1"/>
          </p:cNvSpPr>
          <p:nvPr/>
        </p:nvSpPr>
        <p:spPr bwMode="auto">
          <a:xfrm>
            <a:off x="7756967" y="2473604"/>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38" name="组合 37"/>
          <p:cNvGrpSpPr/>
          <p:nvPr/>
        </p:nvGrpSpPr>
        <p:grpSpPr>
          <a:xfrm>
            <a:off x="7708159" y="4528576"/>
            <a:ext cx="419045" cy="408517"/>
            <a:chOff x="8175625" y="987426"/>
            <a:chExt cx="314325" cy="306388"/>
          </a:xfrm>
          <a:solidFill>
            <a:schemeClr val="bg1"/>
          </a:solidFill>
        </p:grpSpPr>
        <p:sp>
          <p:nvSpPr>
            <p:cNvPr id="39" name="Freeform 104"/>
            <p:cNvSpPr>
              <a:spLocks/>
            </p:cNvSpPr>
            <p:nvPr/>
          </p:nvSpPr>
          <p:spPr bwMode="auto">
            <a:xfrm>
              <a:off x="8258175" y="1144588"/>
              <a:ext cx="42863" cy="98425"/>
            </a:xfrm>
            <a:custGeom>
              <a:avLst/>
              <a:gdLst>
                <a:gd name="T0" fmla="*/ 11 w 19"/>
                <a:gd name="T1" fmla="*/ 43 h 43"/>
                <a:gd name="T2" fmla="*/ 19 w 19"/>
                <a:gd name="T3" fmla="*/ 43 h 43"/>
                <a:gd name="T4" fmla="*/ 19 w 19"/>
                <a:gd name="T5" fmla="*/ 0 h 43"/>
                <a:gd name="T6" fmla="*/ 12 w 19"/>
                <a:gd name="T7" fmla="*/ 0 h 43"/>
                <a:gd name="T8" fmla="*/ 11 w 19"/>
                <a:gd name="T9" fmla="*/ 4 h 43"/>
                <a:gd name="T10" fmla="*/ 8 w 19"/>
                <a:gd name="T11" fmla="*/ 7 h 43"/>
                <a:gd name="T12" fmla="*/ 4 w 19"/>
                <a:gd name="T13" fmla="*/ 8 h 43"/>
                <a:gd name="T14" fmla="*/ 0 w 19"/>
                <a:gd name="T15" fmla="*/ 9 h 43"/>
                <a:gd name="T16" fmla="*/ 0 w 19"/>
                <a:gd name="T17" fmla="*/ 15 h 43"/>
                <a:gd name="T18" fmla="*/ 11 w 19"/>
                <a:gd name="T19" fmla="*/ 15 h 43"/>
                <a:gd name="T20" fmla="*/ 11 w 19"/>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3">
                  <a:moveTo>
                    <a:pt x="11" y="43"/>
                  </a:moveTo>
                  <a:cubicBezTo>
                    <a:pt x="19" y="43"/>
                    <a:pt x="19" y="43"/>
                    <a:pt x="19" y="43"/>
                  </a:cubicBezTo>
                  <a:cubicBezTo>
                    <a:pt x="19" y="0"/>
                    <a:pt x="19" y="0"/>
                    <a:pt x="19" y="0"/>
                  </a:cubicBezTo>
                  <a:cubicBezTo>
                    <a:pt x="12" y="0"/>
                    <a:pt x="12" y="0"/>
                    <a:pt x="12" y="0"/>
                  </a:cubicBezTo>
                  <a:cubicBezTo>
                    <a:pt x="12" y="2"/>
                    <a:pt x="12" y="3"/>
                    <a:pt x="11" y="4"/>
                  </a:cubicBezTo>
                  <a:cubicBezTo>
                    <a:pt x="10" y="5"/>
                    <a:pt x="9" y="6"/>
                    <a:pt x="8" y="7"/>
                  </a:cubicBezTo>
                  <a:cubicBezTo>
                    <a:pt x="7" y="8"/>
                    <a:pt x="6" y="8"/>
                    <a:pt x="4" y="8"/>
                  </a:cubicBezTo>
                  <a:cubicBezTo>
                    <a:pt x="3" y="9"/>
                    <a:pt x="1" y="9"/>
                    <a:pt x="0" y="9"/>
                  </a:cubicBezTo>
                  <a:cubicBezTo>
                    <a:pt x="0" y="15"/>
                    <a:pt x="0" y="15"/>
                    <a:pt x="0" y="15"/>
                  </a:cubicBezTo>
                  <a:cubicBezTo>
                    <a:pt x="11" y="15"/>
                    <a:pt x="11" y="15"/>
                    <a:pt x="11" y="15"/>
                  </a:cubicBezTo>
                  <a:lnTo>
                    <a:pt x="11"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0" name="Freeform 105"/>
            <p:cNvSpPr>
              <a:spLocks/>
            </p:cNvSpPr>
            <p:nvPr/>
          </p:nvSpPr>
          <p:spPr bwMode="auto">
            <a:xfrm>
              <a:off x="8324850" y="1144588"/>
              <a:ext cx="71438" cy="98425"/>
            </a:xfrm>
            <a:custGeom>
              <a:avLst/>
              <a:gdLst>
                <a:gd name="T0" fmla="*/ 21 w 31"/>
                <a:gd name="T1" fmla="*/ 34 h 43"/>
                <a:gd name="T2" fmla="*/ 18 w 31"/>
                <a:gd name="T3" fmla="*/ 36 h 43"/>
                <a:gd name="T4" fmla="*/ 15 w 31"/>
                <a:gd name="T5" fmla="*/ 36 h 43"/>
                <a:gd name="T6" fmla="*/ 11 w 31"/>
                <a:gd name="T7" fmla="*/ 35 h 43"/>
                <a:gd name="T8" fmla="*/ 8 w 31"/>
                <a:gd name="T9" fmla="*/ 30 h 43"/>
                <a:gd name="T10" fmla="*/ 0 w 31"/>
                <a:gd name="T11" fmla="*/ 30 h 43"/>
                <a:gd name="T12" fmla="*/ 1 w 31"/>
                <a:gd name="T13" fmla="*/ 36 h 43"/>
                <a:gd name="T14" fmla="*/ 5 w 31"/>
                <a:gd name="T15" fmla="*/ 40 h 43"/>
                <a:gd name="T16" fmla="*/ 10 w 31"/>
                <a:gd name="T17" fmla="*/ 43 h 43"/>
                <a:gd name="T18" fmla="*/ 15 w 31"/>
                <a:gd name="T19" fmla="*/ 43 h 43"/>
                <a:gd name="T20" fmla="*/ 22 w 31"/>
                <a:gd name="T21" fmla="*/ 42 h 43"/>
                <a:gd name="T22" fmla="*/ 27 w 31"/>
                <a:gd name="T23" fmla="*/ 39 h 43"/>
                <a:gd name="T24" fmla="*/ 30 w 31"/>
                <a:gd name="T25" fmla="*/ 34 h 43"/>
                <a:gd name="T26" fmla="*/ 31 w 31"/>
                <a:gd name="T27" fmla="*/ 28 h 43"/>
                <a:gd name="T28" fmla="*/ 30 w 31"/>
                <a:gd name="T29" fmla="*/ 23 h 43"/>
                <a:gd name="T30" fmla="*/ 28 w 31"/>
                <a:gd name="T31" fmla="*/ 18 h 43"/>
                <a:gd name="T32" fmla="*/ 24 w 31"/>
                <a:gd name="T33" fmla="*/ 15 h 43"/>
                <a:gd name="T34" fmla="*/ 18 w 31"/>
                <a:gd name="T35" fmla="*/ 14 h 43"/>
                <a:gd name="T36" fmla="*/ 14 w 31"/>
                <a:gd name="T37" fmla="*/ 14 h 43"/>
                <a:gd name="T38" fmla="*/ 10 w 31"/>
                <a:gd name="T39" fmla="*/ 17 h 43"/>
                <a:gd name="T40" fmla="*/ 10 w 31"/>
                <a:gd name="T41" fmla="*/ 17 h 43"/>
                <a:gd name="T42" fmla="*/ 11 w 31"/>
                <a:gd name="T43" fmla="*/ 7 h 43"/>
                <a:gd name="T44" fmla="*/ 29 w 31"/>
                <a:gd name="T45" fmla="*/ 7 h 43"/>
                <a:gd name="T46" fmla="*/ 29 w 31"/>
                <a:gd name="T47" fmla="*/ 0 h 43"/>
                <a:gd name="T48" fmla="*/ 5 w 31"/>
                <a:gd name="T49" fmla="*/ 0 h 43"/>
                <a:gd name="T50" fmla="*/ 1 w 31"/>
                <a:gd name="T51" fmla="*/ 24 h 43"/>
                <a:gd name="T52" fmla="*/ 9 w 31"/>
                <a:gd name="T53" fmla="*/ 24 h 43"/>
                <a:gd name="T54" fmla="*/ 12 w 31"/>
                <a:gd name="T55" fmla="*/ 21 h 43"/>
                <a:gd name="T56" fmla="*/ 15 w 31"/>
                <a:gd name="T57" fmla="*/ 20 h 43"/>
                <a:gd name="T58" fmla="*/ 18 w 31"/>
                <a:gd name="T59" fmla="*/ 21 h 43"/>
                <a:gd name="T60" fmla="*/ 21 w 31"/>
                <a:gd name="T61" fmla="*/ 23 h 43"/>
                <a:gd name="T62" fmla="*/ 22 w 31"/>
                <a:gd name="T63" fmla="*/ 25 h 43"/>
                <a:gd name="T64" fmla="*/ 23 w 31"/>
                <a:gd name="T65" fmla="*/ 28 h 43"/>
                <a:gd name="T66" fmla="*/ 22 w 31"/>
                <a:gd name="T67" fmla="*/ 31 h 43"/>
                <a:gd name="T68" fmla="*/ 21 w 31"/>
                <a:gd name="T69"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43">
                  <a:moveTo>
                    <a:pt x="21" y="34"/>
                  </a:moveTo>
                  <a:cubicBezTo>
                    <a:pt x="20" y="35"/>
                    <a:pt x="19" y="35"/>
                    <a:pt x="18" y="36"/>
                  </a:cubicBezTo>
                  <a:cubicBezTo>
                    <a:pt x="17" y="36"/>
                    <a:pt x="16" y="36"/>
                    <a:pt x="15" y="36"/>
                  </a:cubicBezTo>
                  <a:cubicBezTo>
                    <a:pt x="13" y="36"/>
                    <a:pt x="12" y="36"/>
                    <a:pt x="11" y="35"/>
                  </a:cubicBezTo>
                  <a:cubicBezTo>
                    <a:pt x="9" y="34"/>
                    <a:pt x="9" y="32"/>
                    <a:pt x="8" y="30"/>
                  </a:cubicBezTo>
                  <a:cubicBezTo>
                    <a:pt x="0" y="30"/>
                    <a:pt x="0" y="30"/>
                    <a:pt x="0" y="30"/>
                  </a:cubicBezTo>
                  <a:cubicBezTo>
                    <a:pt x="0" y="32"/>
                    <a:pt x="0" y="34"/>
                    <a:pt x="1" y="36"/>
                  </a:cubicBezTo>
                  <a:cubicBezTo>
                    <a:pt x="2" y="38"/>
                    <a:pt x="3" y="39"/>
                    <a:pt x="5" y="40"/>
                  </a:cubicBezTo>
                  <a:cubicBezTo>
                    <a:pt x="6" y="41"/>
                    <a:pt x="8" y="42"/>
                    <a:pt x="10" y="43"/>
                  </a:cubicBezTo>
                  <a:cubicBezTo>
                    <a:pt x="11" y="43"/>
                    <a:pt x="13" y="43"/>
                    <a:pt x="15" y="43"/>
                  </a:cubicBezTo>
                  <a:cubicBezTo>
                    <a:pt x="18" y="43"/>
                    <a:pt x="20" y="43"/>
                    <a:pt x="22" y="42"/>
                  </a:cubicBezTo>
                  <a:cubicBezTo>
                    <a:pt x="23" y="42"/>
                    <a:pt x="25" y="41"/>
                    <a:pt x="27" y="39"/>
                  </a:cubicBezTo>
                  <a:cubicBezTo>
                    <a:pt x="28" y="38"/>
                    <a:pt x="29" y="36"/>
                    <a:pt x="30" y="34"/>
                  </a:cubicBezTo>
                  <a:cubicBezTo>
                    <a:pt x="31" y="32"/>
                    <a:pt x="31" y="30"/>
                    <a:pt x="31" y="28"/>
                  </a:cubicBezTo>
                  <a:cubicBezTo>
                    <a:pt x="31" y="26"/>
                    <a:pt x="31" y="24"/>
                    <a:pt x="30" y="23"/>
                  </a:cubicBezTo>
                  <a:cubicBezTo>
                    <a:pt x="30" y="21"/>
                    <a:pt x="29" y="19"/>
                    <a:pt x="28" y="18"/>
                  </a:cubicBezTo>
                  <a:cubicBezTo>
                    <a:pt x="27" y="17"/>
                    <a:pt x="25" y="16"/>
                    <a:pt x="24" y="15"/>
                  </a:cubicBezTo>
                  <a:cubicBezTo>
                    <a:pt x="22" y="14"/>
                    <a:pt x="20" y="14"/>
                    <a:pt x="18" y="14"/>
                  </a:cubicBezTo>
                  <a:cubicBezTo>
                    <a:pt x="16" y="14"/>
                    <a:pt x="15" y="14"/>
                    <a:pt x="14" y="14"/>
                  </a:cubicBezTo>
                  <a:cubicBezTo>
                    <a:pt x="12" y="15"/>
                    <a:pt x="11" y="16"/>
                    <a:pt x="10" y="17"/>
                  </a:cubicBezTo>
                  <a:cubicBezTo>
                    <a:pt x="10" y="17"/>
                    <a:pt x="10" y="17"/>
                    <a:pt x="10" y="17"/>
                  </a:cubicBezTo>
                  <a:cubicBezTo>
                    <a:pt x="11" y="7"/>
                    <a:pt x="11" y="7"/>
                    <a:pt x="11" y="7"/>
                  </a:cubicBezTo>
                  <a:cubicBezTo>
                    <a:pt x="29" y="7"/>
                    <a:pt x="29" y="7"/>
                    <a:pt x="29" y="7"/>
                  </a:cubicBezTo>
                  <a:cubicBezTo>
                    <a:pt x="29" y="0"/>
                    <a:pt x="29" y="0"/>
                    <a:pt x="29" y="0"/>
                  </a:cubicBezTo>
                  <a:cubicBezTo>
                    <a:pt x="5" y="0"/>
                    <a:pt x="5" y="0"/>
                    <a:pt x="5" y="0"/>
                  </a:cubicBezTo>
                  <a:cubicBezTo>
                    <a:pt x="1" y="24"/>
                    <a:pt x="1" y="24"/>
                    <a:pt x="1" y="24"/>
                  </a:cubicBezTo>
                  <a:cubicBezTo>
                    <a:pt x="9" y="24"/>
                    <a:pt x="9" y="24"/>
                    <a:pt x="9" y="24"/>
                  </a:cubicBezTo>
                  <a:cubicBezTo>
                    <a:pt x="10" y="22"/>
                    <a:pt x="11" y="22"/>
                    <a:pt x="12" y="21"/>
                  </a:cubicBezTo>
                  <a:cubicBezTo>
                    <a:pt x="13" y="21"/>
                    <a:pt x="14" y="20"/>
                    <a:pt x="15" y="20"/>
                  </a:cubicBezTo>
                  <a:cubicBezTo>
                    <a:pt x="16" y="20"/>
                    <a:pt x="18" y="20"/>
                    <a:pt x="18" y="21"/>
                  </a:cubicBezTo>
                  <a:cubicBezTo>
                    <a:pt x="19" y="21"/>
                    <a:pt x="20" y="22"/>
                    <a:pt x="21" y="23"/>
                  </a:cubicBezTo>
                  <a:cubicBezTo>
                    <a:pt x="21" y="23"/>
                    <a:pt x="22" y="24"/>
                    <a:pt x="22" y="25"/>
                  </a:cubicBezTo>
                  <a:cubicBezTo>
                    <a:pt x="23" y="26"/>
                    <a:pt x="23" y="27"/>
                    <a:pt x="23" y="28"/>
                  </a:cubicBezTo>
                  <a:cubicBezTo>
                    <a:pt x="23" y="29"/>
                    <a:pt x="22" y="30"/>
                    <a:pt x="22" y="31"/>
                  </a:cubicBezTo>
                  <a:cubicBezTo>
                    <a:pt x="22" y="32"/>
                    <a:pt x="21" y="33"/>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1" name="Freeform 106"/>
            <p:cNvSpPr>
              <a:spLocks/>
            </p:cNvSpPr>
            <p:nvPr/>
          </p:nvSpPr>
          <p:spPr bwMode="auto">
            <a:xfrm>
              <a:off x="8232775"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2" name="Freeform 107"/>
            <p:cNvSpPr>
              <a:spLocks/>
            </p:cNvSpPr>
            <p:nvPr/>
          </p:nvSpPr>
          <p:spPr bwMode="auto">
            <a:xfrm>
              <a:off x="8396288" y="987426"/>
              <a:ext cx="36513" cy="63500"/>
            </a:xfrm>
            <a:custGeom>
              <a:avLst/>
              <a:gdLst>
                <a:gd name="T0" fmla="*/ 3 w 16"/>
                <a:gd name="T1" fmla="*/ 28 h 28"/>
                <a:gd name="T2" fmla="*/ 13 w 16"/>
                <a:gd name="T3" fmla="*/ 28 h 28"/>
                <a:gd name="T4" fmla="*/ 16 w 16"/>
                <a:gd name="T5" fmla="*/ 25 h 28"/>
                <a:gd name="T6" fmla="*/ 16 w 16"/>
                <a:gd name="T7" fmla="*/ 3 h 28"/>
                <a:gd name="T8" fmla="*/ 13 w 16"/>
                <a:gd name="T9" fmla="*/ 0 h 28"/>
                <a:gd name="T10" fmla="*/ 3 w 16"/>
                <a:gd name="T11" fmla="*/ 0 h 28"/>
                <a:gd name="T12" fmla="*/ 0 w 16"/>
                <a:gd name="T13" fmla="*/ 3 h 28"/>
                <a:gd name="T14" fmla="*/ 0 w 16"/>
                <a:gd name="T15" fmla="*/ 25 h 28"/>
                <a:gd name="T16" fmla="*/ 3 w 1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3" y="28"/>
                  </a:moveTo>
                  <a:cubicBezTo>
                    <a:pt x="13" y="28"/>
                    <a:pt x="13" y="28"/>
                    <a:pt x="13" y="28"/>
                  </a:cubicBezTo>
                  <a:cubicBezTo>
                    <a:pt x="14" y="28"/>
                    <a:pt x="16" y="27"/>
                    <a:pt x="16" y="25"/>
                  </a:cubicBezTo>
                  <a:cubicBezTo>
                    <a:pt x="16" y="3"/>
                    <a:pt x="16" y="3"/>
                    <a:pt x="16" y="3"/>
                  </a:cubicBezTo>
                  <a:cubicBezTo>
                    <a:pt x="16" y="2"/>
                    <a:pt x="14" y="0"/>
                    <a:pt x="13" y="0"/>
                  </a:cubicBezTo>
                  <a:cubicBezTo>
                    <a:pt x="3" y="0"/>
                    <a:pt x="3" y="0"/>
                    <a:pt x="3" y="0"/>
                  </a:cubicBezTo>
                  <a:cubicBezTo>
                    <a:pt x="1" y="0"/>
                    <a:pt x="0" y="2"/>
                    <a:pt x="0" y="3"/>
                  </a:cubicBezTo>
                  <a:cubicBezTo>
                    <a:pt x="0" y="25"/>
                    <a:pt x="0" y="25"/>
                    <a:pt x="0" y="25"/>
                  </a:cubicBezTo>
                  <a:cubicBezTo>
                    <a:pt x="0" y="27"/>
                    <a:pt x="1" y="28"/>
                    <a:pt x="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5" name="Freeform 108"/>
            <p:cNvSpPr>
              <a:spLocks noEditPoints="1"/>
            </p:cNvSpPr>
            <p:nvPr/>
          </p:nvSpPr>
          <p:spPr bwMode="auto">
            <a:xfrm>
              <a:off x="8175625" y="1012826"/>
              <a:ext cx="314325" cy="280988"/>
            </a:xfrm>
            <a:custGeom>
              <a:avLst/>
              <a:gdLst>
                <a:gd name="T0" fmla="*/ 121 w 137"/>
                <a:gd name="T1" fmla="*/ 0 h 122"/>
                <a:gd name="T2" fmla="*/ 117 w 137"/>
                <a:gd name="T3" fmla="*/ 0 h 122"/>
                <a:gd name="T4" fmla="*/ 117 w 137"/>
                <a:gd name="T5" fmla="*/ 14 h 122"/>
                <a:gd name="T6" fmla="*/ 109 w 137"/>
                <a:gd name="T7" fmla="*/ 23 h 122"/>
                <a:gd name="T8" fmla="*/ 99 w 137"/>
                <a:gd name="T9" fmla="*/ 23 h 122"/>
                <a:gd name="T10" fmla="*/ 90 w 137"/>
                <a:gd name="T11" fmla="*/ 14 h 122"/>
                <a:gd name="T12" fmla="*/ 90 w 137"/>
                <a:gd name="T13" fmla="*/ 0 h 122"/>
                <a:gd name="T14" fmla="*/ 46 w 137"/>
                <a:gd name="T15" fmla="*/ 0 h 122"/>
                <a:gd name="T16" fmla="*/ 46 w 137"/>
                <a:gd name="T17" fmla="*/ 14 h 122"/>
                <a:gd name="T18" fmla="*/ 38 w 137"/>
                <a:gd name="T19" fmla="*/ 23 h 122"/>
                <a:gd name="T20" fmla="*/ 28 w 137"/>
                <a:gd name="T21" fmla="*/ 23 h 122"/>
                <a:gd name="T22" fmla="*/ 20 w 137"/>
                <a:gd name="T23" fmla="*/ 14 h 122"/>
                <a:gd name="T24" fmla="*/ 20 w 137"/>
                <a:gd name="T25" fmla="*/ 0 h 122"/>
                <a:gd name="T26" fmla="*/ 16 w 137"/>
                <a:gd name="T27" fmla="*/ 0 h 122"/>
                <a:gd name="T28" fmla="*/ 0 w 137"/>
                <a:gd name="T29" fmla="*/ 16 h 122"/>
                <a:gd name="T30" fmla="*/ 0 w 137"/>
                <a:gd name="T31" fmla="*/ 46 h 122"/>
                <a:gd name="T32" fmla="*/ 0 w 137"/>
                <a:gd name="T33" fmla="*/ 106 h 122"/>
                <a:gd name="T34" fmla="*/ 16 w 137"/>
                <a:gd name="T35" fmla="*/ 122 h 122"/>
                <a:gd name="T36" fmla="*/ 121 w 137"/>
                <a:gd name="T37" fmla="*/ 122 h 122"/>
                <a:gd name="T38" fmla="*/ 137 w 137"/>
                <a:gd name="T39" fmla="*/ 106 h 122"/>
                <a:gd name="T40" fmla="*/ 137 w 137"/>
                <a:gd name="T41" fmla="*/ 46 h 122"/>
                <a:gd name="T42" fmla="*/ 137 w 137"/>
                <a:gd name="T43" fmla="*/ 16 h 122"/>
                <a:gd name="T44" fmla="*/ 121 w 137"/>
                <a:gd name="T45" fmla="*/ 0 h 122"/>
                <a:gd name="T46" fmla="*/ 127 w 137"/>
                <a:gd name="T47" fmla="*/ 106 h 122"/>
                <a:gd name="T48" fmla="*/ 121 w 137"/>
                <a:gd name="T49" fmla="*/ 112 h 122"/>
                <a:gd name="T50" fmla="*/ 16 w 137"/>
                <a:gd name="T51" fmla="*/ 112 h 122"/>
                <a:gd name="T52" fmla="*/ 10 w 137"/>
                <a:gd name="T53" fmla="*/ 106 h 122"/>
                <a:gd name="T54" fmla="*/ 10 w 137"/>
                <a:gd name="T55" fmla="*/ 46 h 122"/>
                <a:gd name="T56" fmla="*/ 127 w 137"/>
                <a:gd name="T57" fmla="*/ 46 h 122"/>
                <a:gd name="T58" fmla="*/ 127 w 137"/>
                <a:gd name="T5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22">
                  <a:moveTo>
                    <a:pt x="121" y="0"/>
                  </a:moveTo>
                  <a:cubicBezTo>
                    <a:pt x="117" y="0"/>
                    <a:pt x="117" y="0"/>
                    <a:pt x="117" y="0"/>
                  </a:cubicBezTo>
                  <a:cubicBezTo>
                    <a:pt x="117" y="14"/>
                    <a:pt x="117" y="14"/>
                    <a:pt x="117" y="14"/>
                  </a:cubicBezTo>
                  <a:cubicBezTo>
                    <a:pt x="117" y="19"/>
                    <a:pt x="113" y="23"/>
                    <a:pt x="109" y="23"/>
                  </a:cubicBezTo>
                  <a:cubicBezTo>
                    <a:pt x="99" y="23"/>
                    <a:pt x="99" y="23"/>
                    <a:pt x="99" y="23"/>
                  </a:cubicBezTo>
                  <a:cubicBezTo>
                    <a:pt x="94" y="23"/>
                    <a:pt x="90" y="19"/>
                    <a:pt x="90" y="14"/>
                  </a:cubicBezTo>
                  <a:cubicBezTo>
                    <a:pt x="90" y="0"/>
                    <a:pt x="90" y="0"/>
                    <a:pt x="90" y="0"/>
                  </a:cubicBezTo>
                  <a:cubicBezTo>
                    <a:pt x="46" y="0"/>
                    <a:pt x="46" y="0"/>
                    <a:pt x="46" y="0"/>
                  </a:cubicBezTo>
                  <a:cubicBezTo>
                    <a:pt x="46" y="14"/>
                    <a:pt x="46" y="14"/>
                    <a:pt x="46" y="14"/>
                  </a:cubicBezTo>
                  <a:cubicBezTo>
                    <a:pt x="46" y="19"/>
                    <a:pt x="42" y="23"/>
                    <a:pt x="38" y="23"/>
                  </a:cubicBezTo>
                  <a:cubicBezTo>
                    <a:pt x="28" y="23"/>
                    <a:pt x="28" y="23"/>
                    <a:pt x="28" y="23"/>
                  </a:cubicBezTo>
                  <a:cubicBezTo>
                    <a:pt x="23" y="23"/>
                    <a:pt x="20" y="19"/>
                    <a:pt x="20" y="14"/>
                  </a:cubicBezTo>
                  <a:cubicBezTo>
                    <a:pt x="20" y="0"/>
                    <a:pt x="20" y="0"/>
                    <a:pt x="20" y="0"/>
                  </a:cubicBezTo>
                  <a:cubicBezTo>
                    <a:pt x="16" y="0"/>
                    <a:pt x="16" y="0"/>
                    <a:pt x="16" y="0"/>
                  </a:cubicBezTo>
                  <a:cubicBezTo>
                    <a:pt x="7" y="0"/>
                    <a:pt x="0" y="7"/>
                    <a:pt x="0" y="16"/>
                  </a:cubicBezTo>
                  <a:cubicBezTo>
                    <a:pt x="0" y="46"/>
                    <a:pt x="0" y="46"/>
                    <a:pt x="0" y="46"/>
                  </a:cubicBezTo>
                  <a:cubicBezTo>
                    <a:pt x="0" y="106"/>
                    <a:pt x="0" y="106"/>
                    <a:pt x="0" y="106"/>
                  </a:cubicBezTo>
                  <a:cubicBezTo>
                    <a:pt x="0" y="115"/>
                    <a:pt x="7" y="122"/>
                    <a:pt x="16" y="122"/>
                  </a:cubicBezTo>
                  <a:cubicBezTo>
                    <a:pt x="121" y="122"/>
                    <a:pt x="121" y="122"/>
                    <a:pt x="121" y="122"/>
                  </a:cubicBezTo>
                  <a:cubicBezTo>
                    <a:pt x="129" y="122"/>
                    <a:pt x="137" y="115"/>
                    <a:pt x="137" y="106"/>
                  </a:cubicBezTo>
                  <a:cubicBezTo>
                    <a:pt x="137" y="46"/>
                    <a:pt x="137" y="46"/>
                    <a:pt x="137" y="46"/>
                  </a:cubicBezTo>
                  <a:cubicBezTo>
                    <a:pt x="137" y="16"/>
                    <a:pt x="137" y="16"/>
                    <a:pt x="137" y="16"/>
                  </a:cubicBezTo>
                  <a:cubicBezTo>
                    <a:pt x="137" y="7"/>
                    <a:pt x="129" y="0"/>
                    <a:pt x="121" y="0"/>
                  </a:cubicBezTo>
                  <a:close/>
                  <a:moveTo>
                    <a:pt x="127" y="106"/>
                  </a:moveTo>
                  <a:cubicBezTo>
                    <a:pt x="127" y="109"/>
                    <a:pt x="124" y="112"/>
                    <a:pt x="121" y="112"/>
                  </a:cubicBezTo>
                  <a:cubicBezTo>
                    <a:pt x="16" y="112"/>
                    <a:pt x="16" y="112"/>
                    <a:pt x="16" y="112"/>
                  </a:cubicBezTo>
                  <a:cubicBezTo>
                    <a:pt x="13" y="112"/>
                    <a:pt x="10" y="109"/>
                    <a:pt x="10" y="106"/>
                  </a:cubicBezTo>
                  <a:cubicBezTo>
                    <a:pt x="10" y="46"/>
                    <a:pt x="10" y="46"/>
                    <a:pt x="10" y="46"/>
                  </a:cubicBezTo>
                  <a:cubicBezTo>
                    <a:pt x="127" y="46"/>
                    <a:pt x="127" y="46"/>
                    <a:pt x="127" y="46"/>
                  </a:cubicBezTo>
                  <a:lnTo>
                    <a:pt x="127"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46" name="Freeform 47"/>
          <p:cNvSpPr>
            <a:spLocks noEditPoints="1"/>
          </p:cNvSpPr>
          <p:nvPr/>
        </p:nvSpPr>
        <p:spPr bwMode="auto">
          <a:xfrm>
            <a:off x="5505455" y="3097797"/>
            <a:ext cx="1196354" cy="1072344"/>
          </a:xfrm>
          <a:custGeom>
            <a:avLst/>
            <a:gdLst>
              <a:gd name="T0" fmla="*/ 63 w 940"/>
              <a:gd name="T1" fmla="*/ 612 h 841"/>
              <a:gd name="T2" fmla="*/ 398 w 940"/>
              <a:gd name="T3" fmla="*/ 281 h 841"/>
              <a:gd name="T4" fmla="*/ 60 w 940"/>
              <a:gd name="T5" fmla="*/ 796 h 841"/>
              <a:gd name="T6" fmla="*/ 60 w 940"/>
              <a:gd name="T7" fmla="*/ 742 h 841"/>
              <a:gd name="T8" fmla="*/ 61 w 940"/>
              <a:gd name="T9" fmla="*/ 712 h 841"/>
              <a:gd name="T10" fmla="*/ 180 w 940"/>
              <a:gd name="T11" fmla="*/ 685 h 841"/>
              <a:gd name="T12" fmla="*/ 61 w 940"/>
              <a:gd name="T13" fmla="*/ 712 h 841"/>
              <a:gd name="T14" fmla="*/ 424 w 940"/>
              <a:gd name="T15" fmla="*/ 154 h 841"/>
              <a:gd name="T16" fmla="*/ 313 w 940"/>
              <a:gd name="T17" fmla="*/ 128 h 841"/>
              <a:gd name="T18" fmla="*/ 407 w 940"/>
              <a:gd name="T19" fmla="*/ 253 h 841"/>
              <a:gd name="T20" fmla="*/ 88 w 940"/>
              <a:gd name="T21" fmla="*/ 447 h 841"/>
              <a:gd name="T22" fmla="*/ 59 w 940"/>
              <a:gd name="T23" fmla="*/ 418 h 841"/>
              <a:gd name="T24" fmla="*/ 29 w 940"/>
              <a:gd name="T25" fmla="*/ 447 h 841"/>
              <a:gd name="T26" fmla="*/ 0 w 940"/>
              <a:gd name="T27" fmla="*/ 418 h 841"/>
              <a:gd name="T28" fmla="*/ 1 w 940"/>
              <a:gd name="T29" fmla="*/ 566 h 841"/>
              <a:gd name="T30" fmla="*/ 118 w 940"/>
              <a:gd name="T31" fmla="*/ 447 h 841"/>
              <a:gd name="T32" fmla="*/ 911 w 940"/>
              <a:gd name="T33" fmla="*/ 417 h 841"/>
              <a:gd name="T34" fmla="*/ 885 w 940"/>
              <a:gd name="T35" fmla="*/ 447 h 841"/>
              <a:gd name="T36" fmla="*/ 853 w 940"/>
              <a:gd name="T37" fmla="*/ 417 h 841"/>
              <a:gd name="T38" fmla="*/ 825 w 940"/>
              <a:gd name="T39" fmla="*/ 446 h 841"/>
              <a:gd name="T40" fmla="*/ 839 w 940"/>
              <a:gd name="T41" fmla="*/ 565 h 841"/>
              <a:gd name="T42" fmla="*/ 940 w 940"/>
              <a:gd name="T43" fmla="*/ 594 h 841"/>
              <a:gd name="T44" fmla="*/ 911 w 940"/>
              <a:gd name="T45" fmla="*/ 417 h 841"/>
              <a:gd name="T46" fmla="*/ 444 w 940"/>
              <a:gd name="T47" fmla="*/ 7 h 841"/>
              <a:gd name="T48" fmla="*/ 647 w 940"/>
              <a:gd name="T49" fmla="*/ 529 h 841"/>
              <a:gd name="T50" fmla="*/ 798 w 940"/>
              <a:gd name="T51" fmla="*/ 564 h 841"/>
              <a:gd name="T52" fmla="*/ 558 w 940"/>
              <a:gd name="T53" fmla="*/ 477 h 841"/>
              <a:gd name="T54" fmla="*/ 529 w 940"/>
              <a:gd name="T55" fmla="*/ 417 h 841"/>
              <a:gd name="T56" fmla="*/ 498 w 940"/>
              <a:gd name="T57" fmla="*/ 446 h 841"/>
              <a:gd name="T58" fmla="*/ 470 w 940"/>
              <a:gd name="T59" fmla="*/ 417 h 841"/>
              <a:gd name="T60" fmla="*/ 440 w 940"/>
              <a:gd name="T61" fmla="*/ 476 h 841"/>
              <a:gd name="T62" fmla="*/ 411 w 940"/>
              <a:gd name="T63" fmla="*/ 417 h 841"/>
              <a:gd name="T64" fmla="*/ 381 w 940"/>
              <a:gd name="T65" fmla="*/ 447 h 841"/>
              <a:gd name="T66" fmla="*/ 357 w 940"/>
              <a:gd name="T67" fmla="*/ 417 h 841"/>
              <a:gd name="T68" fmla="*/ 646 w 940"/>
              <a:gd name="T69" fmla="*/ 622 h 841"/>
              <a:gd name="T70" fmla="*/ 558 w 940"/>
              <a:gd name="T71" fmla="*/ 477 h 841"/>
              <a:gd name="T72" fmla="*/ 808 w 940"/>
              <a:gd name="T73" fmla="*/ 593 h 841"/>
              <a:gd name="T74" fmla="*/ 928 w 940"/>
              <a:gd name="T75" fmla="*/ 792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40" h="841">
                <a:moveTo>
                  <a:pt x="267" y="222"/>
                </a:moveTo>
                <a:cubicBezTo>
                  <a:pt x="63" y="612"/>
                  <a:pt x="63" y="612"/>
                  <a:pt x="63" y="612"/>
                </a:cubicBezTo>
                <a:cubicBezTo>
                  <a:pt x="195" y="662"/>
                  <a:pt x="195" y="662"/>
                  <a:pt x="195" y="662"/>
                </a:cubicBezTo>
                <a:cubicBezTo>
                  <a:pt x="398" y="281"/>
                  <a:pt x="398" y="281"/>
                  <a:pt x="398" y="281"/>
                </a:cubicBezTo>
                <a:lnTo>
                  <a:pt x="267" y="222"/>
                </a:lnTo>
                <a:close/>
                <a:moveTo>
                  <a:pt x="60" y="796"/>
                </a:moveTo>
                <a:cubicBezTo>
                  <a:pt x="104" y="763"/>
                  <a:pt x="104" y="763"/>
                  <a:pt x="104" y="763"/>
                </a:cubicBezTo>
                <a:cubicBezTo>
                  <a:pt x="60" y="742"/>
                  <a:pt x="60" y="742"/>
                  <a:pt x="60" y="742"/>
                </a:cubicBezTo>
                <a:lnTo>
                  <a:pt x="60" y="796"/>
                </a:lnTo>
                <a:close/>
                <a:moveTo>
                  <a:pt x="61" y="712"/>
                </a:moveTo>
                <a:cubicBezTo>
                  <a:pt x="127" y="741"/>
                  <a:pt x="127" y="741"/>
                  <a:pt x="127" y="741"/>
                </a:cubicBezTo>
                <a:cubicBezTo>
                  <a:pt x="180" y="685"/>
                  <a:pt x="180" y="685"/>
                  <a:pt x="180" y="685"/>
                </a:cubicBezTo>
                <a:cubicBezTo>
                  <a:pt x="59" y="639"/>
                  <a:pt x="59" y="639"/>
                  <a:pt x="59" y="639"/>
                </a:cubicBezTo>
                <a:lnTo>
                  <a:pt x="61" y="712"/>
                </a:lnTo>
                <a:close/>
                <a:moveTo>
                  <a:pt x="438" y="190"/>
                </a:moveTo>
                <a:cubicBezTo>
                  <a:pt x="438" y="190"/>
                  <a:pt x="452" y="168"/>
                  <a:pt x="424" y="154"/>
                </a:cubicBezTo>
                <a:cubicBezTo>
                  <a:pt x="355" y="118"/>
                  <a:pt x="355" y="118"/>
                  <a:pt x="355" y="118"/>
                </a:cubicBezTo>
                <a:cubicBezTo>
                  <a:pt x="355" y="118"/>
                  <a:pt x="327" y="99"/>
                  <a:pt x="313" y="128"/>
                </a:cubicBezTo>
                <a:cubicBezTo>
                  <a:pt x="285" y="188"/>
                  <a:pt x="285" y="188"/>
                  <a:pt x="285" y="188"/>
                </a:cubicBezTo>
                <a:cubicBezTo>
                  <a:pt x="407" y="253"/>
                  <a:pt x="407" y="253"/>
                  <a:pt x="407" y="253"/>
                </a:cubicBezTo>
                <a:lnTo>
                  <a:pt x="438" y="190"/>
                </a:lnTo>
                <a:close/>
                <a:moveTo>
                  <a:pt x="88" y="447"/>
                </a:moveTo>
                <a:cubicBezTo>
                  <a:pt x="88" y="418"/>
                  <a:pt x="88" y="418"/>
                  <a:pt x="88" y="418"/>
                </a:cubicBezTo>
                <a:cubicBezTo>
                  <a:pt x="59" y="418"/>
                  <a:pt x="59" y="418"/>
                  <a:pt x="59" y="418"/>
                </a:cubicBezTo>
                <a:cubicBezTo>
                  <a:pt x="59" y="447"/>
                  <a:pt x="59" y="447"/>
                  <a:pt x="59" y="447"/>
                </a:cubicBezTo>
                <a:cubicBezTo>
                  <a:pt x="29" y="447"/>
                  <a:pt x="29" y="447"/>
                  <a:pt x="29" y="447"/>
                </a:cubicBezTo>
                <a:cubicBezTo>
                  <a:pt x="31" y="418"/>
                  <a:pt x="31" y="418"/>
                  <a:pt x="31" y="418"/>
                </a:cubicBezTo>
                <a:cubicBezTo>
                  <a:pt x="0" y="418"/>
                  <a:pt x="0" y="418"/>
                  <a:pt x="0" y="418"/>
                </a:cubicBezTo>
                <a:cubicBezTo>
                  <a:pt x="0" y="446"/>
                  <a:pt x="0" y="446"/>
                  <a:pt x="0" y="446"/>
                </a:cubicBezTo>
                <a:cubicBezTo>
                  <a:pt x="1" y="566"/>
                  <a:pt x="1" y="566"/>
                  <a:pt x="1" y="566"/>
                </a:cubicBezTo>
                <a:cubicBezTo>
                  <a:pt x="1" y="593"/>
                  <a:pt x="14" y="607"/>
                  <a:pt x="28" y="615"/>
                </a:cubicBezTo>
                <a:cubicBezTo>
                  <a:pt x="118" y="447"/>
                  <a:pt x="118" y="447"/>
                  <a:pt x="118" y="447"/>
                </a:cubicBezTo>
                <a:lnTo>
                  <a:pt x="88" y="447"/>
                </a:lnTo>
                <a:close/>
                <a:moveTo>
                  <a:pt x="911" y="417"/>
                </a:moveTo>
                <a:cubicBezTo>
                  <a:pt x="883" y="417"/>
                  <a:pt x="883" y="417"/>
                  <a:pt x="883" y="417"/>
                </a:cubicBezTo>
                <a:cubicBezTo>
                  <a:pt x="885" y="447"/>
                  <a:pt x="885" y="447"/>
                  <a:pt x="885" y="447"/>
                </a:cubicBezTo>
                <a:cubicBezTo>
                  <a:pt x="853" y="446"/>
                  <a:pt x="853" y="446"/>
                  <a:pt x="853" y="446"/>
                </a:cubicBezTo>
                <a:cubicBezTo>
                  <a:pt x="853" y="417"/>
                  <a:pt x="853" y="417"/>
                  <a:pt x="853" y="417"/>
                </a:cubicBezTo>
                <a:cubicBezTo>
                  <a:pt x="824" y="418"/>
                  <a:pt x="824" y="418"/>
                  <a:pt x="824" y="418"/>
                </a:cubicBezTo>
                <a:cubicBezTo>
                  <a:pt x="825" y="446"/>
                  <a:pt x="825" y="446"/>
                  <a:pt x="825" y="446"/>
                </a:cubicBezTo>
                <a:cubicBezTo>
                  <a:pt x="775" y="447"/>
                  <a:pt x="775" y="447"/>
                  <a:pt x="775" y="447"/>
                </a:cubicBezTo>
                <a:cubicBezTo>
                  <a:pt x="839" y="565"/>
                  <a:pt x="839" y="565"/>
                  <a:pt x="839" y="565"/>
                </a:cubicBezTo>
                <a:cubicBezTo>
                  <a:pt x="839" y="565"/>
                  <a:pt x="902" y="589"/>
                  <a:pt x="901" y="621"/>
                </a:cubicBezTo>
                <a:cubicBezTo>
                  <a:pt x="901" y="621"/>
                  <a:pt x="940" y="625"/>
                  <a:pt x="940" y="594"/>
                </a:cubicBezTo>
                <a:cubicBezTo>
                  <a:pt x="940" y="444"/>
                  <a:pt x="940" y="444"/>
                  <a:pt x="940" y="444"/>
                </a:cubicBezTo>
                <a:cubicBezTo>
                  <a:pt x="940" y="428"/>
                  <a:pt x="927" y="417"/>
                  <a:pt x="911" y="417"/>
                </a:cubicBezTo>
                <a:close/>
                <a:moveTo>
                  <a:pt x="535" y="114"/>
                </a:moveTo>
                <a:cubicBezTo>
                  <a:pt x="459" y="0"/>
                  <a:pt x="444" y="7"/>
                  <a:pt x="444" y="7"/>
                </a:cubicBezTo>
                <a:cubicBezTo>
                  <a:pt x="435" y="6"/>
                  <a:pt x="450" y="96"/>
                  <a:pt x="472" y="147"/>
                </a:cubicBezTo>
                <a:cubicBezTo>
                  <a:pt x="472" y="147"/>
                  <a:pt x="603" y="437"/>
                  <a:pt x="647" y="529"/>
                </a:cubicBezTo>
                <a:cubicBezTo>
                  <a:pt x="691" y="628"/>
                  <a:pt x="691" y="628"/>
                  <a:pt x="691" y="628"/>
                </a:cubicBezTo>
                <a:cubicBezTo>
                  <a:pt x="798" y="564"/>
                  <a:pt x="798" y="564"/>
                  <a:pt x="798" y="564"/>
                </a:cubicBezTo>
                <a:lnTo>
                  <a:pt x="535" y="114"/>
                </a:lnTo>
                <a:close/>
                <a:moveTo>
                  <a:pt x="558" y="477"/>
                </a:moveTo>
                <a:cubicBezTo>
                  <a:pt x="558" y="417"/>
                  <a:pt x="558" y="417"/>
                  <a:pt x="558" y="417"/>
                </a:cubicBezTo>
                <a:cubicBezTo>
                  <a:pt x="529" y="417"/>
                  <a:pt x="529" y="417"/>
                  <a:pt x="529" y="417"/>
                </a:cubicBezTo>
                <a:cubicBezTo>
                  <a:pt x="529" y="446"/>
                  <a:pt x="529" y="446"/>
                  <a:pt x="529" y="446"/>
                </a:cubicBezTo>
                <a:cubicBezTo>
                  <a:pt x="498" y="446"/>
                  <a:pt x="498" y="446"/>
                  <a:pt x="498" y="446"/>
                </a:cubicBezTo>
                <a:cubicBezTo>
                  <a:pt x="498" y="417"/>
                  <a:pt x="498" y="417"/>
                  <a:pt x="498" y="417"/>
                </a:cubicBezTo>
                <a:cubicBezTo>
                  <a:pt x="470" y="417"/>
                  <a:pt x="470" y="417"/>
                  <a:pt x="470" y="417"/>
                </a:cubicBezTo>
                <a:cubicBezTo>
                  <a:pt x="470" y="476"/>
                  <a:pt x="470" y="476"/>
                  <a:pt x="470" y="476"/>
                </a:cubicBezTo>
                <a:cubicBezTo>
                  <a:pt x="440" y="476"/>
                  <a:pt x="440" y="476"/>
                  <a:pt x="440" y="476"/>
                </a:cubicBezTo>
                <a:cubicBezTo>
                  <a:pt x="440" y="417"/>
                  <a:pt x="440" y="417"/>
                  <a:pt x="440" y="417"/>
                </a:cubicBezTo>
                <a:cubicBezTo>
                  <a:pt x="411" y="417"/>
                  <a:pt x="411" y="417"/>
                  <a:pt x="411" y="417"/>
                </a:cubicBezTo>
                <a:cubicBezTo>
                  <a:pt x="411" y="447"/>
                  <a:pt x="411" y="447"/>
                  <a:pt x="411" y="447"/>
                </a:cubicBezTo>
                <a:cubicBezTo>
                  <a:pt x="381" y="447"/>
                  <a:pt x="381" y="447"/>
                  <a:pt x="381" y="447"/>
                </a:cubicBezTo>
                <a:cubicBezTo>
                  <a:pt x="381" y="417"/>
                  <a:pt x="381" y="417"/>
                  <a:pt x="381" y="417"/>
                </a:cubicBezTo>
                <a:cubicBezTo>
                  <a:pt x="357" y="417"/>
                  <a:pt x="357" y="417"/>
                  <a:pt x="357" y="417"/>
                </a:cubicBezTo>
                <a:cubicBezTo>
                  <a:pt x="263" y="622"/>
                  <a:pt x="263" y="622"/>
                  <a:pt x="263" y="622"/>
                </a:cubicBezTo>
                <a:cubicBezTo>
                  <a:pt x="646" y="622"/>
                  <a:pt x="646" y="622"/>
                  <a:pt x="646" y="622"/>
                </a:cubicBezTo>
                <a:cubicBezTo>
                  <a:pt x="586" y="477"/>
                  <a:pt x="586" y="477"/>
                  <a:pt x="586" y="477"/>
                </a:cubicBezTo>
                <a:lnTo>
                  <a:pt x="558" y="477"/>
                </a:lnTo>
                <a:close/>
                <a:moveTo>
                  <a:pt x="878" y="698"/>
                </a:moveTo>
                <a:cubicBezTo>
                  <a:pt x="898" y="619"/>
                  <a:pt x="808" y="593"/>
                  <a:pt x="808" y="593"/>
                </a:cubicBezTo>
                <a:cubicBezTo>
                  <a:pt x="711" y="651"/>
                  <a:pt x="711" y="651"/>
                  <a:pt x="711" y="651"/>
                </a:cubicBezTo>
                <a:cubicBezTo>
                  <a:pt x="743" y="841"/>
                  <a:pt x="928" y="792"/>
                  <a:pt x="928" y="792"/>
                </a:cubicBezTo>
                <a:cubicBezTo>
                  <a:pt x="928" y="792"/>
                  <a:pt x="858" y="778"/>
                  <a:pt x="878" y="698"/>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46674160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 calcmode="lin" valueType="num">
                                      <p:cBhvr>
                                        <p:cTn id="9" dur="500" fill="hold"/>
                                        <p:tgtEl>
                                          <p:spTgt spid="43"/>
                                        </p:tgtEl>
                                        <p:attrNameLst>
                                          <p:attrName>style.rotation</p:attrName>
                                        </p:attrNameLst>
                                      </p:cBhvr>
                                      <p:tavLst>
                                        <p:tav tm="0">
                                          <p:val>
                                            <p:fltVal val="360"/>
                                          </p:val>
                                        </p:tav>
                                        <p:tav tm="100000">
                                          <p:val>
                                            <p:fltVal val="0"/>
                                          </p:val>
                                        </p:tav>
                                      </p:tavLst>
                                    </p:anim>
                                    <p:animEffect transition="in" filter="fade">
                                      <p:cBhvr>
                                        <p:cTn id="10" dur="500"/>
                                        <p:tgtEl>
                                          <p:spTgt spid="43"/>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slide(fromBottom)">
                                      <p:cBhvr>
                                        <p:cTn id="14" dur="500"/>
                                        <p:tgtEl>
                                          <p:spTgt spid="44"/>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slide(fromBottom)">
                                      <p:cBhvr>
                                        <p:cTn id="18" dur="500"/>
                                        <p:tgtEl>
                                          <p:spTgt spid="52"/>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slide(fromRight)">
                                      <p:cBhvr>
                                        <p:cTn id="22" dur="500"/>
                                        <p:tgtEl>
                                          <p:spTgt spid="66"/>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slide(fromBottom)">
                                      <p:cBhvr>
                                        <p:cTn id="26" dur="500"/>
                                        <p:tgtEl>
                                          <p:spTgt spid="53"/>
                                        </p:tgtEl>
                                      </p:cBhvr>
                                    </p:animEffect>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slide(fromRight)">
                                      <p:cBhvr>
                                        <p:cTn id="30" dur="500"/>
                                        <p:tgtEl>
                                          <p:spTgt spid="62"/>
                                        </p:tgtEl>
                                      </p:cBhvr>
                                    </p:animEffect>
                                  </p:childTnLst>
                                </p:cTn>
                              </p:par>
                            </p:childTnLst>
                          </p:cTn>
                        </p:par>
                        <p:par>
                          <p:cTn id="31" fill="hold">
                            <p:stCondLst>
                              <p:cond delay="3000"/>
                            </p:stCondLst>
                            <p:childTnLst>
                              <p:par>
                                <p:cTn id="32" presetID="12" presetClass="entr" presetSubtype="1"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slide(fromTop)">
                                      <p:cBhvr>
                                        <p:cTn id="34" dur="500"/>
                                        <p:tgtEl>
                                          <p:spTgt spid="54"/>
                                        </p:tgtEl>
                                      </p:cBhvr>
                                    </p:animEffect>
                                  </p:childTnLst>
                                </p:cTn>
                              </p:par>
                            </p:childTnLst>
                          </p:cTn>
                        </p:par>
                        <p:par>
                          <p:cTn id="35" fill="hold">
                            <p:stCondLst>
                              <p:cond delay="3500"/>
                            </p:stCondLst>
                            <p:childTnLst>
                              <p:par>
                                <p:cTn id="36" presetID="12" presetClass="entr" presetSubtype="4"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slide(fromBottom)">
                                      <p:cBhvr>
                                        <p:cTn id="38" dur="500"/>
                                        <p:tgtEl>
                                          <p:spTgt spid="55"/>
                                        </p:tgtEl>
                                      </p:cBhvr>
                                    </p:animEffect>
                                  </p:childTnLst>
                                </p:cTn>
                              </p:par>
                            </p:childTnLst>
                          </p:cTn>
                        </p:par>
                        <p:par>
                          <p:cTn id="39" fill="hold">
                            <p:stCondLst>
                              <p:cond delay="4000"/>
                            </p:stCondLst>
                            <p:childTnLst>
                              <p:par>
                                <p:cTn id="40" presetID="12" presetClass="entr" presetSubtype="8" fill="hold" nodeType="after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slide(fromLeft)">
                                      <p:cBhvr>
                                        <p:cTn id="42" dur="500"/>
                                        <p:tgtEl>
                                          <p:spTgt spid="80"/>
                                        </p:tgtEl>
                                      </p:cBhvr>
                                    </p:animEffect>
                                  </p:childTnLst>
                                </p:cTn>
                              </p:par>
                            </p:childTnLst>
                          </p:cTn>
                        </p:par>
                        <p:par>
                          <p:cTn id="43" fill="hold">
                            <p:stCondLst>
                              <p:cond delay="4500"/>
                            </p:stCondLst>
                            <p:childTnLst>
                              <p:par>
                                <p:cTn id="44" presetID="12" presetClass="entr" presetSubtype="4"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slide(fromBottom)">
                                      <p:cBhvr>
                                        <p:cTn id="46" dur="500"/>
                                        <p:tgtEl>
                                          <p:spTgt spid="57"/>
                                        </p:tgtEl>
                                      </p:cBhvr>
                                    </p:animEffect>
                                  </p:childTnLst>
                                </p:cTn>
                              </p:par>
                            </p:childTnLst>
                          </p:cTn>
                        </p:par>
                        <p:par>
                          <p:cTn id="47" fill="hold">
                            <p:stCondLst>
                              <p:cond delay="5000"/>
                            </p:stCondLst>
                            <p:childTnLst>
                              <p:par>
                                <p:cTn id="48" presetID="12" presetClass="entr" presetSubtype="8" fill="hold" nodeType="after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slide(fromLeft)">
                                      <p:cBhvr>
                                        <p:cTn id="5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2" grpId="0" animBg="1"/>
      <p:bldP spid="53" grpId="0" animBg="1"/>
      <p:bldP spid="54" grpId="0" animBg="1"/>
      <p:bldP spid="55" grpId="0" animBg="1"/>
      <p:bldP spid="5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63823" y="2576278"/>
            <a:ext cx="3877985" cy="830997"/>
          </a:xfrm>
          <a:prstGeom prst="rect">
            <a:avLst/>
          </a:prstGeom>
          <a:noFill/>
        </p:spPr>
        <p:txBody>
          <a:bodyPr wrap="none" rtlCol="0">
            <a:spAutoFit/>
          </a:bodyPr>
          <a:lstStyle/>
          <a:p>
            <a:r>
              <a:rPr lang="zh-CN" altLang="en-US" sz="4800" b="1" dirty="0">
                <a:latin typeface="+mj-ea"/>
                <a:ea typeface="+mj-ea"/>
              </a:rPr>
              <a:t>感谢您的观看</a:t>
            </a:r>
          </a:p>
        </p:txBody>
      </p:sp>
      <p:sp>
        <p:nvSpPr>
          <p:cNvPr id="3" name="文本框 2"/>
          <p:cNvSpPr txBox="1"/>
          <p:nvPr/>
        </p:nvSpPr>
        <p:spPr>
          <a:xfrm>
            <a:off x="5163823" y="3696478"/>
            <a:ext cx="4602286" cy="338554"/>
          </a:xfrm>
          <a:prstGeom prst="rect">
            <a:avLst/>
          </a:prstGeom>
          <a:noFill/>
        </p:spPr>
        <p:txBody>
          <a:bodyPr wrap="none" rtlCol="0">
            <a:spAutoFit/>
          </a:bodyPr>
          <a:lstStyle/>
          <a:p>
            <a:r>
              <a:rPr lang="en-US" altLang="zh-CN" sz="1600" dirty="0">
                <a:latin typeface="+mj-ea"/>
                <a:ea typeface="+mj-ea"/>
              </a:rPr>
              <a:t>CREATIVE FASHION GENERAL PPT TEMPLATE</a:t>
            </a:r>
            <a:endParaRPr lang="zh-CN" altLang="en-US" sz="1600" dirty="0">
              <a:latin typeface="+mj-ea"/>
              <a:ea typeface="+mj-ea"/>
            </a:endParaRPr>
          </a:p>
        </p:txBody>
      </p:sp>
      <p:sp>
        <p:nvSpPr>
          <p:cNvPr id="4" name="文本框 3"/>
          <p:cNvSpPr txBox="1"/>
          <p:nvPr/>
        </p:nvSpPr>
        <p:spPr>
          <a:xfrm>
            <a:off x="5163823" y="3357924"/>
            <a:ext cx="4961615" cy="338554"/>
          </a:xfrm>
          <a:prstGeom prst="rect">
            <a:avLst/>
          </a:prstGeom>
          <a:noFill/>
        </p:spPr>
        <p:txBody>
          <a:bodyPr wrap="none" rtlCol="0">
            <a:spAutoFit/>
          </a:bodyPr>
          <a:lstStyle/>
          <a:p>
            <a:r>
              <a:rPr lang="zh-CN" altLang="en-US" sz="1600" dirty="0">
                <a:latin typeface="+mj-ea"/>
                <a:ea typeface="+mj-ea"/>
              </a:rPr>
              <a:t>总结汇报 </a:t>
            </a:r>
            <a:r>
              <a:rPr lang="en-US" altLang="zh-CN" sz="1600" dirty="0">
                <a:latin typeface="+mj-ea"/>
                <a:ea typeface="+mj-ea"/>
              </a:rPr>
              <a:t>| </a:t>
            </a:r>
            <a:r>
              <a:rPr lang="zh-CN" altLang="en-US" sz="1600" dirty="0">
                <a:latin typeface="+mj-ea"/>
                <a:ea typeface="+mj-ea"/>
              </a:rPr>
              <a:t>计划报告 </a:t>
            </a:r>
            <a:r>
              <a:rPr lang="en-US" altLang="zh-CN" sz="1600" dirty="0">
                <a:latin typeface="+mj-ea"/>
                <a:ea typeface="+mj-ea"/>
              </a:rPr>
              <a:t>| </a:t>
            </a:r>
            <a:r>
              <a:rPr lang="zh-CN" altLang="en-US" sz="1600" dirty="0">
                <a:latin typeface="+mj-ea"/>
                <a:ea typeface="+mj-ea"/>
              </a:rPr>
              <a:t>框架完整</a:t>
            </a:r>
            <a:r>
              <a:rPr lang="en-US" altLang="zh-CN" sz="1600" dirty="0">
                <a:latin typeface="+mj-ea"/>
                <a:ea typeface="+mj-ea"/>
              </a:rPr>
              <a:t> | </a:t>
            </a:r>
            <a:r>
              <a:rPr lang="zh-CN" altLang="en-US" sz="1600" dirty="0">
                <a:latin typeface="+mj-ea"/>
                <a:ea typeface="+mj-ea"/>
              </a:rPr>
              <a:t>行业通用 </a:t>
            </a:r>
            <a:r>
              <a:rPr lang="en-US" altLang="zh-CN" sz="1600" dirty="0">
                <a:latin typeface="+mj-ea"/>
                <a:ea typeface="+mj-ea"/>
              </a:rPr>
              <a:t>| </a:t>
            </a:r>
            <a:r>
              <a:rPr lang="zh-CN" altLang="en-US" sz="1600" dirty="0">
                <a:latin typeface="+mj-ea"/>
                <a:ea typeface="+mj-ea"/>
              </a:rPr>
              <a:t>动态模版</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0980" y="1265590"/>
            <a:ext cx="4422843" cy="559241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9801227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9" presetClass="entr" presetSubtype="5"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
                                          </p:val>
                                        </p:tav>
                                        <p:tav tm="100000">
                                          <p:val>
                                            <p:strVal val="#ppt_w"/>
                                          </p:val>
                                        </p:tav>
                                      </p:tavLst>
                                    </p:anim>
                                    <p:anim calcmode="lin" valueType="num">
                                      <p:cBhvr>
                                        <p:cTn id="12" dur="1000" fill="hold"/>
                                        <p:tgtEl>
                                          <p:spTgt spid="2"/>
                                        </p:tgtEl>
                                        <p:attrNameLst>
                                          <p:attrName>ppt_h</p:attrName>
                                        </p:attrNameLst>
                                      </p:cBhvr>
                                      <p:tavLst>
                                        <p:tav tm="0" fmla="#ppt_h*sin(2.5*pi*$)">
                                          <p:val>
                                            <p:fltVal val="0"/>
                                          </p:val>
                                        </p:tav>
                                        <p:tav tm="100000">
                                          <p:val>
                                            <p:fltVal val="1"/>
                                          </p:val>
                                        </p:tav>
                                      </p:tavLst>
                                    </p:anim>
                                  </p:childTnLst>
                                </p:cTn>
                              </p:par>
                            </p:childTnLst>
                          </p:cTn>
                        </p:par>
                        <p:par>
                          <p:cTn id="13" fill="hold">
                            <p:stCondLst>
                              <p:cond delay="1000"/>
                            </p:stCondLst>
                            <p:childTnLst>
                              <p:par>
                                <p:cTn id="14" presetID="16" presetClass="entr" presetSubtype="26" fill="hold" grpId="0" nodeType="afterEffect">
                                  <p:stCondLst>
                                    <p:cond delay="0"/>
                                  </p:stCondLst>
                                  <p:iterate type="lt">
                                    <p:tmPct val="10000"/>
                                  </p:iterate>
                                  <p:childTnLst>
                                    <p:set>
                                      <p:cBhvr>
                                        <p:cTn id="15" dur="1" fill="hold">
                                          <p:stCondLst>
                                            <p:cond delay="0"/>
                                          </p:stCondLst>
                                        </p:cTn>
                                        <p:tgtEl>
                                          <p:spTgt spid="3"/>
                                        </p:tgtEl>
                                        <p:attrNameLst>
                                          <p:attrName>style.visibility</p:attrName>
                                        </p:attrNameLst>
                                      </p:cBhvr>
                                      <p:to>
                                        <p:strVal val="visible"/>
                                      </p:to>
                                    </p:set>
                                    <p:animEffect transition="in" filter="barn(inHorizontal)">
                                      <p:cBhvr>
                                        <p:cTn id="16" dur="300"/>
                                        <p:tgtEl>
                                          <p:spTgt spid="3"/>
                                        </p:tgtEl>
                                      </p:cBhvr>
                                    </p:animEffect>
                                  </p:childTnLst>
                                </p:cTn>
                              </p:par>
                              <p:par>
                                <p:cTn id="17" presetID="47" presetClass="entr" presetSubtype="0"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par>
                                <p:cTn id="22" presetID="6" presetClass="emph" presetSubtype="0" fill="hold" grpId="1" nodeType="withEffect">
                                  <p:stCondLst>
                                    <p:cond delay="500"/>
                                  </p:stCondLst>
                                  <p:childTnLst>
                                    <p:animScale>
                                      <p:cBhvr>
                                        <p:cTn id="23" dur="10" fill="hold"/>
                                        <p:tgtEl>
                                          <p:spTgt spid="4"/>
                                        </p:tgtEl>
                                      </p:cBhvr>
                                      <p:by x="2000" y="100000"/>
                                    </p:animScale>
                                  </p:childTnLst>
                                </p:cTn>
                              </p:par>
                              <p:par>
                                <p:cTn id="24" presetID="6" presetClass="emph" presetSubtype="0" fill="hold" grpId="2" nodeType="withEffect">
                                  <p:stCondLst>
                                    <p:cond delay="750"/>
                                  </p:stCondLst>
                                  <p:childTnLst>
                                    <p:animScale>
                                      <p:cBhvr>
                                        <p:cTn id="25" dur="500" fill="hold"/>
                                        <p:tgtEl>
                                          <p:spTgt spid="4"/>
                                        </p:tgtEl>
                                      </p:cBhvr>
                                      <p:by x="50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p:bldP spid="4" grpId="1"/>
      <p:bldP spid="4"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8776" y="3544217"/>
            <a:ext cx="8121621" cy="2841945"/>
          </a:xfrm>
          <a:prstGeom prst="rect">
            <a:avLst/>
          </a:prstGeom>
          <a:blipFill dpi="0" rotWithShape="1">
            <a:blip r:embed="rId3"/>
            <a:srcRect/>
            <a:stretch>
              <a:fillRect t="-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sp>
        <p:nvSpPr>
          <p:cNvPr id="31" name="Rectangle 30"/>
          <p:cNvSpPr/>
          <p:nvPr/>
        </p:nvSpPr>
        <p:spPr>
          <a:xfrm>
            <a:off x="4069587" y="471843"/>
            <a:ext cx="8121621" cy="2841945"/>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grpSp>
        <p:nvGrpSpPr>
          <p:cNvPr id="2" name="Group 9"/>
          <p:cNvGrpSpPr/>
          <p:nvPr/>
        </p:nvGrpSpPr>
        <p:grpSpPr>
          <a:xfrm>
            <a:off x="-9851" y="471843"/>
            <a:ext cx="4339466" cy="2841945"/>
            <a:chOff x="-7985" y="901147"/>
            <a:chExt cx="3255023" cy="2131459"/>
          </a:xfrm>
        </p:grpSpPr>
        <p:grpSp>
          <p:nvGrpSpPr>
            <p:cNvPr id="3" name="Group 41"/>
            <p:cNvGrpSpPr/>
            <p:nvPr/>
          </p:nvGrpSpPr>
          <p:grpSpPr>
            <a:xfrm>
              <a:off x="-7985" y="901147"/>
              <a:ext cx="3059976" cy="2131459"/>
              <a:chOff x="3189432" y="1419609"/>
              <a:chExt cx="4204043" cy="2131459"/>
            </a:xfrm>
            <a:solidFill>
              <a:schemeClr val="tx2">
                <a:lumMod val="60000"/>
                <a:lumOff val="40000"/>
              </a:schemeClr>
            </a:solidFill>
          </p:grpSpPr>
          <p:sp>
            <p:nvSpPr>
              <p:cNvPr id="13" name="Rectangle 12"/>
              <p:cNvSpPr/>
              <p:nvPr/>
            </p:nvSpPr>
            <p:spPr>
              <a:xfrm>
                <a:off x="3189432" y="1419609"/>
                <a:ext cx="4204043" cy="2131459"/>
              </a:xfrm>
              <a:prstGeom prst="rect">
                <a:avLst/>
              </a:prstGeom>
              <a:solidFill>
                <a:schemeClr val="tx2">
                  <a:lumMod val="75000"/>
                </a:schemeClr>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4" name="TextBox 13"/>
              <p:cNvSpPr txBox="1"/>
              <p:nvPr/>
            </p:nvSpPr>
            <p:spPr>
              <a:xfrm>
                <a:off x="3476471" y="2403919"/>
                <a:ext cx="3629964" cy="438581"/>
              </a:xfrm>
              <a:prstGeom prst="rect">
                <a:avLst/>
              </a:prstGeom>
              <a:noFill/>
            </p:spPr>
            <p:txBody>
              <a:bodyPr wrap="square" rtlCol="0">
                <a:spAutoFit/>
              </a:bodyPr>
              <a:lstStyle/>
              <a:p>
                <a:pPr algn="ctr"/>
                <a:r>
                  <a:rPr lang="zh-CN" altLang="en-US" sz="1600" i="1" dirty="0">
                    <a:solidFill>
                      <a:schemeClr val="bg1"/>
                    </a:solidFill>
                    <a:latin typeface="+mn-ea"/>
                  </a:rPr>
                  <a:t>此处添加详细文本描述，建议与标题相关并符合整体语言风格</a:t>
                </a:r>
                <a:endParaRPr lang="en-US" altLang="zh-CN" sz="1600" i="1" dirty="0">
                  <a:solidFill>
                    <a:schemeClr val="bg1"/>
                  </a:solidFill>
                  <a:latin typeface="+mn-ea"/>
                </a:endParaRPr>
              </a:p>
            </p:txBody>
          </p:sp>
        </p:grpSp>
        <p:sp>
          <p:nvSpPr>
            <p:cNvPr id="12" name="Isosceles Triangle 11"/>
            <p:cNvSpPr/>
            <p:nvPr/>
          </p:nvSpPr>
          <p:spPr>
            <a:xfrm rot="5400000">
              <a:off x="2919087" y="1869353"/>
              <a:ext cx="460856" cy="19504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32" name="Group 9"/>
          <p:cNvGrpSpPr/>
          <p:nvPr/>
        </p:nvGrpSpPr>
        <p:grpSpPr>
          <a:xfrm>
            <a:off x="7853857" y="3544217"/>
            <a:ext cx="4337351" cy="2841945"/>
            <a:chOff x="-201446" y="901147"/>
            <a:chExt cx="3253437" cy="2131459"/>
          </a:xfrm>
          <a:solidFill>
            <a:schemeClr val="accent2"/>
          </a:solidFill>
        </p:grpSpPr>
        <p:grpSp>
          <p:nvGrpSpPr>
            <p:cNvPr id="33" name="Group 41"/>
            <p:cNvGrpSpPr/>
            <p:nvPr/>
          </p:nvGrpSpPr>
          <p:grpSpPr>
            <a:xfrm>
              <a:off x="-7985" y="901147"/>
              <a:ext cx="3059976" cy="2131459"/>
              <a:chOff x="3189432" y="1419609"/>
              <a:chExt cx="4204043" cy="2131459"/>
            </a:xfrm>
            <a:grpFill/>
          </p:grpSpPr>
          <p:sp>
            <p:nvSpPr>
              <p:cNvPr id="35" name="Rectangle 34"/>
              <p:cNvSpPr/>
              <p:nvPr/>
            </p:nvSpPr>
            <p:spPr>
              <a:xfrm>
                <a:off x="3189432" y="1419609"/>
                <a:ext cx="4204043"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6" name="TextBox 35"/>
              <p:cNvSpPr txBox="1"/>
              <p:nvPr/>
            </p:nvSpPr>
            <p:spPr>
              <a:xfrm>
                <a:off x="3476471" y="2403919"/>
                <a:ext cx="3629964" cy="438581"/>
              </a:xfrm>
              <a:prstGeom prst="rect">
                <a:avLst/>
              </a:prstGeom>
              <a:grpFill/>
            </p:spPr>
            <p:txBody>
              <a:bodyPr wrap="square" rtlCol="0">
                <a:spAutoFit/>
              </a:bodyPr>
              <a:lstStyle/>
              <a:p>
                <a:pPr algn="ctr"/>
                <a:r>
                  <a:rPr lang="zh-CN" altLang="en-US" sz="1600" i="1" dirty="0">
                    <a:solidFill>
                      <a:schemeClr val="bg1"/>
                    </a:solidFill>
                    <a:latin typeface="+mn-ea"/>
                  </a:rPr>
                  <a:t>此处添加详细文本描述，建议与标题相关并符合整体语言风格</a:t>
                </a:r>
                <a:endParaRPr lang="en-US" altLang="zh-CN" sz="1600" i="1" dirty="0">
                  <a:solidFill>
                    <a:schemeClr val="bg1"/>
                  </a:solidFill>
                  <a:latin typeface="+mn-ea"/>
                </a:endParaRPr>
              </a:p>
            </p:txBody>
          </p:sp>
          <p:sp>
            <p:nvSpPr>
              <p:cNvPr id="37" name="TextBox 36"/>
              <p:cNvSpPr txBox="1"/>
              <p:nvPr/>
            </p:nvSpPr>
            <p:spPr>
              <a:xfrm>
                <a:off x="4974616" y="1572923"/>
                <a:ext cx="633677" cy="830997"/>
              </a:xfrm>
              <a:prstGeom prst="rect">
                <a:avLst/>
              </a:prstGeom>
              <a:grpFill/>
            </p:spPr>
            <p:txBody>
              <a:bodyPr wrap="square" rtlCol="0" anchor="ctr">
                <a:spAutoFit/>
              </a:bodyPr>
              <a:lstStyle/>
              <a:p>
                <a:pPr algn="ctr"/>
                <a:endParaRPr lang="en-US" sz="6400" dirty="0">
                  <a:solidFill>
                    <a:schemeClr val="bg1"/>
                  </a:solidFill>
                  <a:latin typeface="+mn-ea"/>
                </a:endParaRPr>
              </a:p>
            </p:txBody>
          </p:sp>
        </p:grpSp>
        <p:sp>
          <p:nvSpPr>
            <p:cNvPr id="34" name="Isosceles Triangle 33"/>
            <p:cNvSpPr/>
            <p:nvPr/>
          </p:nvSpPr>
          <p:spPr>
            <a:xfrm rot="16200000">
              <a:off x="-334350" y="1869354"/>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nvGrpSpPr>
          <p:cNvPr id="17" name="组合 16"/>
          <p:cNvGrpSpPr/>
          <p:nvPr/>
        </p:nvGrpSpPr>
        <p:grpSpPr>
          <a:xfrm>
            <a:off x="1639098" y="907553"/>
            <a:ext cx="761389" cy="761488"/>
            <a:chOff x="3630613" y="203201"/>
            <a:chExt cx="360363" cy="360363"/>
          </a:xfrm>
          <a:solidFill>
            <a:schemeClr val="bg1"/>
          </a:solidFill>
        </p:grpSpPr>
        <p:sp>
          <p:nvSpPr>
            <p:cNvPr id="18" name="Freeform 117"/>
            <p:cNvSpPr>
              <a:spLocks noEditPoints="1"/>
            </p:cNvSpPr>
            <p:nvPr/>
          </p:nvSpPr>
          <p:spPr bwMode="auto">
            <a:xfrm>
              <a:off x="3630613" y="203201"/>
              <a:ext cx="360363" cy="360363"/>
            </a:xfrm>
            <a:custGeom>
              <a:avLst/>
              <a:gdLst>
                <a:gd name="T0" fmla="*/ 133 w 156"/>
                <a:gd name="T1" fmla="*/ 119 h 156"/>
                <a:gd name="T2" fmla="*/ 141 w 156"/>
                <a:gd name="T3" fmla="*/ 101 h 156"/>
                <a:gd name="T4" fmla="*/ 30 w 156"/>
                <a:gd name="T5" fmla="*/ 32 h 156"/>
                <a:gd name="T6" fmla="*/ 40 w 156"/>
                <a:gd name="T7" fmla="*/ 32 h 156"/>
                <a:gd name="T8" fmla="*/ 36 w 156"/>
                <a:gd name="T9" fmla="*/ 32 h 156"/>
                <a:gd name="T10" fmla="*/ 28 w 156"/>
                <a:gd name="T11" fmla="*/ 46 h 156"/>
                <a:gd name="T12" fmla="*/ 38 w 156"/>
                <a:gd name="T13" fmla="*/ 42 h 156"/>
                <a:gd name="T14" fmla="*/ 43 w 156"/>
                <a:gd name="T15" fmla="*/ 54 h 156"/>
                <a:gd name="T16" fmla="*/ 33 w 156"/>
                <a:gd name="T17" fmla="*/ 60 h 156"/>
                <a:gd name="T18" fmla="*/ 19 w 156"/>
                <a:gd name="T19" fmla="*/ 70 h 156"/>
                <a:gd name="T20" fmla="*/ 34 w 156"/>
                <a:gd name="T21" fmla="*/ 82 h 156"/>
                <a:gd name="T22" fmla="*/ 53 w 156"/>
                <a:gd name="T23" fmla="*/ 94 h 156"/>
                <a:gd name="T24" fmla="*/ 45 w 156"/>
                <a:gd name="T25" fmla="*/ 116 h 156"/>
                <a:gd name="T26" fmla="*/ 38 w 156"/>
                <a:gd name="T27" fmla="*/ 134 h 156"/>
                <a:gd name="T28" fmla="*/ 33 w 156"/>
                <a:gd name="T29" fmla="*/ 121 h 156"/>
                <a:gd name="T30" fmla="*/ 28 w 156"/>
                <a:gd name="T31" fmla="*/ 92 h 156"/>
                <a:gd name="T32" fmla="*/ 14 w 156"/>
                <a:gd name="T33" fmla="*/ 74 h 156"/>
                <a:gd name="T34" fmla="*/ 45 w 156"/>
                <a:gd name="T35" fmla="*/ 15 h 156"/>
                <a:gd name="T36" fmla="*/ 30 w 156"/>
                <a:gd name="T37" fmla="*/ 25 h 156"/>
                <a:gd name="T38" fmla="*/ 139 w 156"/>
                <a:gd name="T39" fmla="*/ 65 h 156"/>
                <a:gd name="T40" fmla="*/ 130 w 156"/>
                <a:gd name="T41" fmla="*/ 77 h 156"/>
                <a:gd name="T42" fmla="*/ 124 w 156"/>
                <a:gd name="T43" fmla="*/ 83 h 156"/>
                <a:gd name="T44" fmla="*/ 113 w 156"/>
                <a:gd name="T45" fmla="*/ 85 h 156"/>
                <a:gd name="T46" fmla="*/ 101 w 156"/>
                <a:gd name="T47" fmla="*/ 72 h 156"/>
                <a:gd name="T48" fmla="*/ 92 w 156"/>
                <a:gd name="T49" fmla="*/ 78 h 156"/>
                <a:gd name="T50" fmla="*/ 93 w 156"/>
                <a:gd name="T51" fmla="*/ 92 h 156"/>
                <a:gd name="T52" fmla="*/ 76 w 156"/>
                <a:gd name="T53" fmla="*/ 102 h 156"/>
                <a:gd name="T54" fmla="*/ 60 w 156"/>
                <a:gd name="T55" fmla="*/ 75 h 156"/>
                <a:gd name="T56" fmla="*/ 81 w 156"/>
                <a:gd name="T57" fmla="*/ 66 h 156"/>
                <a:gd name="T58" fmla="*/ 83 w 156"/>
                <a:gd name="T59" fmla="*/ 64 h 156"/>
                <a:gd name="T60" fmla="*/ 78 w 156"/>
                <a:gd name="T61" fmla="*/ 63 h 156"/>
                <a:gd name="T62" fmla="*/ 64 w 156"/>
                <a:gd name="T63" fmla="*/ 63 h 156"/>
                <a:gd name="T64" fmla="*/ 67 w 156"/>
                <a:gd name="T65" fmla="*/ 50 h 156"/>
                <a:gd name="T66" fmla="*/ 71 w 156"/>
                <a:gd name="T67" fmla="*/ 49 h 156"/>
                <a:gd name="T68" fmla="*/ 79 w 156"/>
                <a:gd name="T69" fmla="*/ 31 h 156"/>
                <a:gd name="T70" fmla="*/ 99 w 156"/>
                <a:gd name="T71" fmla="*/ 32 h 156"/>
                <a:gd name="T72" fmla="*/ 110 w 156"/>
                <a:gd name="T73" fmla="*/ 25 h 156"/>
                <a:gd name="T74" fmla="*/ 126 w 156"/>
                <a:gd name="T75" fmla="*/ 26 h 156"/>
                <a:gd name="T76" fmla="*/ 139 w 156"/>
                <a:gd name="T77" fmla="*/ 82 h 156"/>
                <a:gd name="T78" fmla="*/ 139 w 156"/>
                <a:gd name="T79" fmla="*/ 92 h 156"/>
                <a:gd name="T80" fmla="*/ 135 w 156"/>
                <a:gd name="T81" fmla="*/ 89 h 156"/>
                <a:gd name="T82" fmla="*/ 138 w 156"/>
                <a:gd name="T83" fmla="*/ 77 h 156"/>
                <a:gd name="T84" fmla="*/ 141 w 156"/>
                <a:gd name="T85" fmla="*/ 66 h 156"/>
                <a:gd name="T86" fmla="*/ 144 w 156"/>
                <a:gd name="T87" fmla="*/ 51 h 156"/>
                <a:gd name="T88" fmla="*/ 114 w 156"/>
                <a:gd name="T89" fmla="*/ 86 h 156"/>
                <a:gd name="T90" fmla="*/ 96 w 156"/>
                <a:gd name="T91" fmla="*/ 100 h 156"/>
                <a:gd name="T92" fmla="*/ 47 w 156"/>
                <a:gd name="T93" fmla="*/ 33 h 156"/>
                <a:gd name="T94" fmla="*/ 41 w 156"/>
                <a:gd name="T95" fmla="*/ 22 h 156"/>
                <a:gd name="T96" fmla="*/ 61 w 156"/>
                <a:gd name="T97" fmla="*/ 14 h 156"/>
                <a:gd name="T98" fmla="*/ 66 w 156"/>
                <a:gd name="T99" fmla="*/ 23 h 156"/>
                <a:gd name="T100" fmla="*/ 56 w 156"/>
                <a:gd name="T101" fmla="*/ 35 h 156"/>
                <a:gd name="T102" fmla="*/ 76 w 156"/>
                <a:gd name="T103" fmla="*/ 21 h 156"/>
                <a:gd name="T104" fmla="*/ 78 w 156"/>
                <a:gd name="T105" fmla="*/ 18 h 156"/>
                <a:gd name="T106" fmla="*/ 62 w 156"/>
                <a:gd name="T107" fmla="*/ 35 h 156"/>
                <a:gd name="T108" fmla="*/ 99 w 156"/>
                <a:gd name="T109" fmla="*/ 25 h 156"/>
                <a:gd name="T110" fmla="*/ 116 w 156"/>
                <a:gd name="T111" fmla="*/ 19 h 156"/>
                <a:gd name="T112" fmla="*/ 36 w 156"/>
                <a:gd name="T113" fmla="*/ 77 h 156"/>
                <a:gd name="T114" fmla="*/ 32 w 156"/>
                <a:gd name="T115" fmla="*/ 78 h 156"/>
                <a:gd name="T116" fmla="*/ 31 w 156"/>
                <a:gd name="T117" fmla="*/ 72 h 156"/>
                <a:gd name="T118" fmla="*/ 147 w 156"/>
                <a:gd name="T119" fmla="*/ 9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156">
                  <a:moveTo>
                    <a:pt x="78" y="0"/>
                  </a:moveTo>
                  <a:cubicBezTo>
                    <a:pt x="35" y="0"/>
                    <a:pt x="0" y="35"/>
                    <a:pt x="0" y="78"/>
                  </a:cubicBezTo>
                  <a:cubicBezTo>
                    <a:pt x="0" y="121"/>
                    <a:pt x="35" y="156"/>
                    <a:pt x="78" y="156"/>
                  </a:cubicBezTo>
                  <a:cubicBezTo>
                    <a:pt x="121" y="156"/>
                    <a:pt x="156" y="121"/>
                    <a:pt x="156" y="78"/>
                  </a:cubicBezTo>
                  <a:cubicBezTo>
                    <a:pt x="156" y="35"/>
                    <a:pt x="121" y="0"/>
                    <a:pt x="78" y="0"/>
                  </a:cubicBezTo>
                  <a:close/>
                  <a:moveTo>
                    <a:pt x="145" y="101"/>
                  </a:moveTo>
                  <a:cubicBezTo>
                    <a:pt x="145" y="101"/>
                    <a:pt x="145" y="101"/>
                    <a:pt x="145" y="102"/>
                  </a:cubicBezTo>
                  <a:cubicBezTo>
                    <a:pt x="145" y="102"/>
                    <a:pt x="145" y="102"/>
                    <a:pt x="145" y="102"/>
                  </a:cubicBezTo>
                  <a:cubicBezTo>
                    <a:pt x="143" y="107"/>
                    <a:pt x="141" y="112"/>
                    <a:pt x="138" y="117"/>
                  </a:cubicBezTo>
                  <a:cubicBezTo>
                    <a:pt x="137" y="117"/>
                    <a:pt x="137" y="117"/>
                    <a:pt x="137" y="118"/>
                  </a:cubicBezTo>
                  <a:cubicBezTo>
                    <a:pt x="135" y="117"/>
                    <a:pt x="134" y="118"/>
                    <a:pt x="133" y="119"/>
                  </a:cubicBezTo>
                  <a:cubicBezTo>
                    <a:pt x="133" y="119"/>
                    <a:pt x="133" y="118"/>
                    <a:pt x="132" y="118"/>
                  </a:cubicBezTo>
                  <a:cubicBezTo>
                    <a:pt x="132" y="117"/>
                    <a:pt x="132" y="117"/>
                    <a:pt x="132" y="115"/>
                  </a:cubicBezTo>
                  <a:cubicBezTo>
                    <a:pt x="132" y="115"/>
                    <a:pt x="132" y="114"/>
                    <a:pt x="131" y="114"/>
                  </a:cubicBezTo>
                  <a:cubicBezTo>
                    <a:pt x="132" y="112"/>
                    <a:pt x="131" y="111"/>
                    <a:pt x="131" y="110"/>
                  </a:cubicBezTo>
                  <a:cubicBezTo>
                    <a:pt x="132" y="109"/>
                    <a:pt x="133" y="109"/>
                    <a:pt x="133" y="109"/>
                  </a:cubicBezTo>
                  <a:cubicBezTo>
                    <a:pt x="134" y="108"/>
                    <a:pt x="134" y="107"/>
                    <a:pt x="134" y="106"/>
                  </a:cubicBezTo>
                  <a:cubicBezTo>
                    <a:pt x="135" y="105"/>
                    <a:pt x="135" y="106"/>
                    <a:pt x="135" y="106"/>
                  </a:cubicBezTo>
                  <a:cubicBezTo>
                    <a:pt x="136" y="106"/>
                    <a:pt x="135" y="105"/>
                    <a:pt x="136" y="105"/>
                  </a:cubicBezTo>
                  <a:cubicBezTo>
                    <a:pt x="136" y="105"/>
                    <a:pt x="137" y="104"/>
                    <a:pt x="138" y="105"/>
                  </a:cubicBezTo>
                  <a:cubicBezTo>
                    <a:pt x="139" y="104"/>
                    <a:pt x="138" y="103"/>
                    <a:pt x="139" y="102"/>
                  </a:cubicBezTo>
                  <a:cubicBezTo>
                    <a:pt x="139" y="102"/>
                    <a:pt x="140" y="101"/>
                    <a:pt x="141" y="101"/>
                  </a:cubicBezTo>
                  <a:cubicBezTo>
                    <a:pt x="141" y="101"/>
                    <a:pt x="141" y="100"/>
                    <a:pt x="141" y="100"/>
                  </a:cubicBezTo>
                  <a:cubicBezTo>
                    <a:pt x="143" y="100"/>
                    <a:pt x="145" y="100"/>
                    <a:pt x="146" y="101"/>
                  </a:cubicBezTo>
                  <a:cubicBezTo>
                    <a:pt x="146" y="101"/>
                    <a:pt x="146" y="101"/>
                    <a:pt x="145" y="101"/>
                  </a:cubicBezTo>
                  <a:close/>
                  <a:moveTo>
                    <a:pt x="23" y="33"/>
                  </a:moveTo>
                  <a:cubicBezTo>
                    <a:pt x="23" y="33"/>
                    <a:pt x="23" y="33"/>
                    <a:pt x="24" y="33"/>
                  </a:cubicBezTo>
                  <a:cubicBezTo>
                    <a:pt x="25" y="33"/>
                    <a:pt x="25" y="32"/>
                    <a:pt x="26" y="32"/>
                  </a:cubicBezTo>
                  <a:cubicBezTo>
                    <a:pt x="26" y="32"/>
                    <a:pt x="26" y="33"/>
                    <a:pt x="26" y="33"/>
                  </a:cubicBezTo>
                  <a:cubicBezTo>
                    <a:pt x="27" y="33"/>
                    <a:pt x="27" y="30"/>
                    <a:pt x="26" y="30"/>
                  </a:cubicBezTo>
                  <a:cubicBezTo>
                    <a:pt x="26" y="29"/>
                    <a:pt x="27" y="29"/>
                    <a:pt x="27" y="29"/>
                  </a:cubicBezTo>
                  <a:cubicBezTo>
                    <a:pt x="28" y="28"/>
                    <a:pt x="28" y="29"/>
                    <a:pt x="28" y="29"/>
                  </a:cubicBezTo>
                  <a:cubicBezTo>
                    <a:pt x="29" y="30"/>
                    <a:pt x="30" y="31"/>
                    <a:pt x="30" y="32"/>
                  </a:cubicBezTo>
                  <a:cubicBezTo>
                    <a:pt x="31" y="33"/>
                    <a:pt x="30" y="33"/>
                    <a:pt x="30" y="33"/>
                  </a:cubicBezTo>
                  <a:cubicBezTo>
                    <a:pt x="31" y="33"/>
                    <a:pt x="31" y="32"/>
                    <a:pt x="31" y="32"/>
                  </a:cubicBezTo>
                  <a:cubicBezTo>
                    <a:pt x="31" y="31"/>
                    <a:pt x="30" y="31"/>
                    <a:pt x="30" y="31"/>
                  </a:cubicBezTo>
                  <a:cubicBezTo>
                    <a:pt x="29" y="30"/>
                    <a:pt x="30" y="27"/>
                    <a:pt x="31" y="26"/>
                  </a:cubicBezTo>
                  <a:cubicBezTo>
                    <a:pt x="32" y="26"/>
                    <a:pt x="32" y="27"/>
                    <a:pt x="32" y="28"/>
                  </a:cubicBezTo>
                  <a:cubicBezTo>
                    <a:pt x="33" y="27"/>
                    <a:pt x="35" y="26"/>
                    <a:pt x="34" y="28"/>
                  </a:cubicBezTo>
                  <a:cubicBezTo>
                    <a:pt x="35" y="28"/>
                    <a:pt x="36" y="27"/>
                    <a:pt x="37" y="28"/>
                  </a:cubicBezTo>
                  <a:cubicBezTo>
                    <a:pt x="37" y="28"/>
                    <a:pt x="38" y="28"/>
                    <a:pt x="38" y="29"/>
                  </a:cubicBezTo>
                  <a:cubicBezTo>
                    <a:pt x="38" y="29"/>
                    <a:pt x="39" y="29"/>
                    <a:pt x="40" y="29"/>
                  </a:cubicBezTo>
                  <a:cubicBezTo>
                    <a:pt x="40" y="30"/>
                    <a:pt x="40" y="30"/>
                    <a:pt x="41" y="31"/>
                  </a:cubicBezTo>
                  <a:cubicBezTo>
                    <a:pt x="41" y="32"/>
                    <a:pt x="40" y="31"/>
                    <a:pt x="40" y="32"/>
                  </a:cubicBezTo>
                  <a:cubicBezTo>
                    <a:pt x="41" y="32"/>
                    <a:pt x="41" y="33"/>
                    <a:pt x="42" y="33"/>
                  </a:cubicBezTo>
                  <a:cubicBezTo>
                    <a:pt x="42" y="33"/>
                    <a:pt x="42" y="34"/>
                    <a:pt x="43" y="34"/>
                  </a:cubicBezTo>
                  <a:cubicBezTo>
                    <a:pt x="43" y="34"/>
                    <a:pt x="42" y="35"/>
                    <a:pt x="43" y="35"/>
                  </a:cubicBezTo>
                  <a:cubicBezTo>
                    <a:pt x="42" y="35"/>
                    <a:pt x="42" y="36"/>
                    <a:pt x="42" y="37"/>
                  </a:cubicBezTo>
                  <a:cubicBezTo>
                    <a:pt x="41" y="36"/>
                    <a:pt x="41" y="35"/>
                    <a:pt x="40" y="35"/>
                  </a:cubicBezTo>
                  <a:cubicBezTo>
                    <a:pt x="40" y="36"/>
                    <a:pt x="41" y="36"/>
                    <a:pt x="41" y="37"/>
                  </a:cubicBezTo>
                  <a:cubicBezTo>
                    <a:pt x="41" y="39"/>
                    <a:pt x="40" y="39"/>
                    <a:pt x="40" y="40"/>
                  </a:cubicBezTo>
                  <a:cubicBezTo>
                    <a:pt x="38" y="40"/>
                    <a:pt x="38" y="38"/>
                    <a:pt x="36" y="37"/>
                  </a:cubicBezTo>
                  <a:cubicBezTo>
                    <a:pt x="35" y="37"/>
                    <a:pt x="34" y="37"/>
                    <a:pt x="34" y="37"/>
                  </a:cubicBezTo>
                  <a:cubicBezTo>
                    <a:pt x="34" y="35"/>
                    <a:pt x="37" y="36"/>
                    <a:pt x="37" y="33"/>
                  </a:cubicBezTo>
                  <a:cubicBezTo>
                    <a:pt x="37" y="32"/>
                    <a:pt x="36" y="33"/>
                    <a:pt x="36" y="32"/>
                  </a:cubicBezTo>
                  <a:cubicBezTo>
                    <a:pt x="35" y="32"/>
                    <a:pt x="35" y="31"/>
                    <a:pt x="34" y="32"/>
                  </a:cubicBezTo>
                  <a:cubicBezTo>
                    <a:pt x="34" y="31"/>
                    <a:pt x="33" y="31"/>
                    <a:pt x="32" y="31"/>
                  </a:cubicBezTo>
                  <a:cubicBezTo>
                    <a:pt x="32" y="31"/>
                    <a:pt x="33" y="31"/>
                    <a:pt x="33" y="32"/>
                  </a:cubicBezTo>
                  <a:cubicBezTo>
                    <a:pt x="33" y="33"/>
                    <a:pt x="33" y="34"/>
                    <a:pt x="33" y="35"/>
                  </a:cubicBezTo>
                  <a:cubicBezTo>
                    <a:pt x="32" y="35"/>
                    <a:pt x="31" y="35"/>
                    <a:pt x="29" y="36"/>
                  </a:cubicBezTo>
                  <a:cubicBezTo>
                    <a:pt x="29" y="36"/>
                    <a:pt x="30" y="36"/>
                    <a:pt x="30" y="37"/>
                  </a:cubicBezTo>
                  <a:cubicBezTo>
                    <a:pt x="28" y="37"/>
                    <a:pt x="28" y="38"/>
                    <a:pt x="27" y="39"/>
                  </a:cubicBezTo>
                  <a:cubicBezTo>
                    <a:pt x="27" y="40"/>
                    <a:pt x="26" y="41"/>
                    <a:pt x="26" y="41"/>
                  </a:cubicBezTo>
                  <a:cubicBezTo>
                    <a:pt x="26" y="41"/>
                    <a:pt x="26" y="42"/>
                    <a:pt x="25" y="42"/>
                  </a:cubicBezTo>
                  <a:cubicBezTo>
                    <a:pt x="25" y="43"/>
                    <a:pt x="26" y="42"/>
                    <a:pt x="26" y="44"/>
                  </a:cubicBezTo>
                  <a:cubicBezTo>
                    <a:pt x="27" y="44"/>
                    <a:pt x="28" y="45"/>
                    <a:pt x="28" y="46"/>
                  </a:cubicBezTo>
                  <a:cubicBezTo>
                    <a:pt x="29" y="46"/>
                    <a:pt x="29" y="45"/>
                    <a:pt x="29" y="46"/>
                  </a:cubicBezTo>
                  <a:cubicBezTo>
                    <a:pt x="30" y="46"/>
                    <a:pt x="30" y="45"/>
                    <a:pt x="30" y="46"/>
                  </a:cubicBezTo>
                  <a:cubicBezTo>
                    <a:pt x="31" y="47"/>
                    <a:pt x="31" y="48"/>
                    <a:pt x="31" y="49"/>
                  </a:cubicBezTo>
                  <a:cubicBezTo>
                    <a:pt x="32" y="48"/>
                    <a:pt x="32" y="46"/>
                    <a:pt x="33" y="46"/>
                  </a:cubicBezTo>
                  <a:cubicBezTo>
                    <a:pt x="32" y="45"/>
                    <a:pt x="32" y="46"/>
                    <a:pt x="32" y="45"/>
                  </a:cubicBezTo>
                  <a:cubicBezTo>
                    <a:pt x="32" y="44"/>
                    <a:pt x="33" y="45"/>
                    <a:pt x="33" y="45"/>
                  </a:cubicBezTo>
                  <a:cubicBezTo>
                    <a:pt x="33" y="43"/>
                    <a:pt x="34" y="42"/>
                    <a:pt x="33" y="39"/>
                  </a:cubicBezTo>
                  <a:cubicBezTo>
                    <a:pt x="34" y="39"/>
                    <a:pt x="34" y="38"/>
                    <a:pt x="34" y="38"/>
                  </a:cubicBezTo>
                  <a:cubicBezTo>
                    <a:pt x="35" y="38"/>
                    <a:pt x="35" y="40"/>
                    <a:pt x="36" y="39"/>
                  </a:cubicBezTo>
                  <a:cubicBezTo>
                    <a:pt x="37" y="39"/>
                    <a:pt x="36" y="40"/>
                    <a:pt x="38" y="40"/>
                  </a:cubicBezTo>
                  <a:cubicBezTo>
                    <a:pt x="38" y="41"/>
                    <a:pt x="38" y="41"/>
                    <a:pt x="38" y="42"/>
                  </a:cubicBezTo>
                  <a:cubicBezTo>
                    <a:pt x="38" y="43"/>
                    <a:pt x="39" y="43"/>
                    <a:pt x="39" y="43"/>
                  </a:cubicBezTo>
                  <a:cubicBezTo>
                    <a:pt x="40" y="43"/>
                    <a:pt x="40" y="42"/>
                    <a:pt x="40" y="41"/>
                  </a:cubicBezTo>
                  <a:cubicBezTo>
                    <a:pt x="41" y="41"/>
                    <a:pt x="41" y="43"/>
                    <a:pt x="42" y="44"/>
                  </a:cubicBezTo>
                  <a:cubicBezTo>
                    <a:pt x="42" y="45"/>
                    <a:pt x="42" y="45"/>
                    <a:pt x="41" y="45"/>
                  </a:cubicBezTo>
                  <a:cubicBezTo>
                    <a:pt x="41" y="46"/>
                    <a:pt x="43" y="46"/>
                    <a:pt x="43" y="48"/>
                  </a:cubicBezTo>
                  <a:cubicBezTo>
                    <a:pt x="43" y="48"/>
                    <a:pt x="43" y="47"/>
                    <a:pt x="44" y="48"/>
                  </a:cubicBezTo>
                  <a:cubicBezTo>
                    <a:pt x="44" y="49"/>
                    <a:pt x="44" y="50"/>
                    <a:pt x="44" y="51"/>
                  </a:cubicBezTo>
                  <a:cubicBezTo>
                    <a:pt x="44" y="52"/>
                    <a:pt x="44" y="53"/>
                    <a:pt x="45" y="53"/>
                  </a:cubicBezTo>
                  <a:cubicBezTo>
                    <a:pt x="45" y="54"/>
                    <a:pt x="45" y="54"/>
                    <a:pt x="45" y="55"/>
                  </a:cubicBezTo>
                  <a:cubicBezTo>
                    <a:pt x="44" y="55"/>
                    <a:pt x="44" y="54"/>
                    <a:pt x="43" y="55"/>
                  </a:cubicBezTo>
                  <a:cubicBezTo>
                    <a:pt x="43" y="55"/>
                    <a:pt x="43" y="54"/>
                    <a:pt x="43" y="54"/>
                  </a:cubicBezTo>
                  <a:cubicBezTo>
                    <a:pt x="42" y="54"/>
                    <a:pt x="42" y="54"/>
                    <a:pt x="41" y="54"/>
                  </a:cubicBezTo>
                  <a:cubicBezTo>
                    <a:pt x="42" y="53"/>
                    <a:pt x="43" y="52"/>
                    <a:pt x="43" y="50"/>
                  </a:cubicBezTo>
                  <a:cubicBezTo>
                    <a:pt x="43" y="50"/>
                    <a:pt x="41" y="52"/>
                    <a:pt x="40" y="51"/>
                  </a:cubicBezTo>
                  <a:cubicBezTo>
                    <a:pt x="40" y="52"/>
                    <a:pt x="40" y="52"/>
                    <a:pt x="40" y="52"/>
                  </a:cubicBezTo>
                  <a:cubicBezTo>
                    <a:pt x="40" y="53"/>
                    <a:pt x="39" y="53"/>
                    <a:pt x="39" y="54"/>
                  </a:cubicBezTo>
                  <a:cubicBezTo>
                    <a:pt x="39" y="55"/>
                    <a:pt x="40" y="55"/>
                    <a:pt x="41" y="55"/>
                  </a:cubicBezTo>
                  <a:cubicBezTo>
                    <a:pt x="40" y="56"/>
                    <a:pt x="39" y="56"/>
                    <a:pt x="38" y="57"/>
                  </a:cubicBezTo>
                  <a:cubicBezTo>
                    <a:pt x="38" y="56"/>
                    <a:pt x="39" y="56"/>
                    <a:pt x="38" y="56"/>
                  </a:cubicBezTo>
                  <a:cubicBezTo>
                    <a:pt x="37" y="56"/>
                    <a:pt x="36" y="56"/>
                    <a:pt x="35" y="57"/>
                  </a:cubicBezTo>
                  <a:cubicBezTo>
                    <a:pt x="35" y="58"/>
                    <a:pt x="36" y="58"/>
                    <a:pt x="36" y="59"/>
                  </a:cubicBezTo>
                  <a:cubicBezTo>
                    <a:pt x="35" y="59"/>
                    <a:pt x="34" y="60"/>
                    <a:pt x="33" y="60"/>
                  </a:cubicBezTo>
                  <a:cubicBezTo>
                    <a:pt x="34" y="62"/>
                    <a:pt x="32" y="62"/>
                    <a:pt x="33" y="63"/>
                  </a:cubicBezTo>
                  <a:cubicBezTo>
                    <a:pt x="32" y="63"/>
                    <a:pt x="32" y="63"/>
                    <a:pt x="32" y="63"/>
                  </a:cubicBezTo>
                  <a:cubicBezTo>
                    <a:pt x="32" y="64"/>
                    <a:pt x="32" y="64"/>
                    <a:pt x="32" y="65"/>
                  </a:cubicBezTo>
                  <a:cubicBezTo>
                    <a:pt x="30" y="65"/>
                    <a:pt x="29" y="66"/>
                    <a:pt x="28" y="68"/>
                  </a:cubicBezTo>
                  <a:cubicBezTo>
                    <a:pt x="28" y="69"/>
                    <a:pt x="29" y="69"/>
                    <a:pt x="29" y="70"/>
                  </a:cubicBezTo>
                  <a:cubicBezTo>
                    <a:pt x="29" y="71"/>
                    <a:pt x="29" y="71"/>
                    <a:pt x="29" y="73"/>
                  </a:cubicBezTo>
                  <a:cubicBezTo>
                    <a:pt x="28" y="72"/>
                    <a:pt x="27" y="72"/>
                    <a:pt x="27" y="70"/>
                  </a:cubicBezTo>
                  <a:cubicBezTo>
                    <a:pt x="27" y="69"/>
                    <a:pt x="26" y="69"/>
                    <a:pt x="25" y="69"/>
                  </a:cubicBezTo>
                  <a:cubicBezTo>
                    <a:pt x="24" y="69"/>
                    <a:pt x="24" y="70"/>
                    <a:pt x="24" y="70"/>
                  </a:cubicBezTo>
                  <a:cubicBezTo>
                    <a:pt x="23" y="70"/>
                    <a:pt x="23" y="69"/>
                    <a:pt x="22" y="69"/>
                  </a:cubicBezTo>
                  <a:cubicBezTo>
                    <a:pt x="21" y="69"/>
                    <a:pt x="20" y="70"/>
                    <a:pt x="19" y="70"/>
                  </a:cubicBezTo>
                  <a:cubicBezTo>
                    <a:pt x="20" y="72"/>
                    <a:pt x="18" y="77"/>
                    <a:pt x="21" y="77"/>
                  </a:cubicBezTo>
                  <a:cubicBezTo>
                    <a:pt x="22" y="77"/>
                    <a:pt x="22" y="76"/>
                    <a:pt x="22" y="75"/>
                  </a:cubicBezTo>
                  <a:cubicBezTo>
                    <a:pt x="23" y="75"/>
                    <a:pt x="23" y="75"/>
                    <a:pt x="25" y="75"/>
                  </a:cubicBezTo>
                  <a:cubicBezTo>
                    <a:pt x="25" y="77"/>
                    <a:pt x="24" y="77"/>
                    <a:pt x="24" y="79"/>
                  </a:cubicBezTo>
                  <a:cubicBezTo>
                    <a:pt x="25" y="79"/>
                    <a:pt x="26" y="79"/>
                    <a:pt x="27" y="80"/>
                  </a:cubicBezTo>
                  <a:cubicBezTo>
                    <a:pt x="27" y="82"/>
                    <a:pt x="26" y="83"/>
                    <a:pt x="27" y="84"/>
                  </a:cubicBezTo>
                  <a:cubicBezTo>
                    <a:pt x="28" y="84"/>
                    <a:pt x="28" y="83"/>
                    <a:pt x="28" y="83"/>
                  </a:cubicBezTo>
                  <a:cubicBezTo>
                    <a:pt x="29" y="83"/>
                    <a:pt x="29" y="84"/>
                    <a:pt x="29" y="85"/>
                  </a:cubicBezTo>
                  <a:cubicBezTo>
                    <a:pt x="30" y="84"/>
                    <a:pt x="31" y="83"/>
                    <a:pt x="31" y="82"/>
                  </a:cubicBezTo>
                  <a:cubicBezTo>
                    <a:pt x="32" y="82"/>
                    <a:pt x="32" y="82"/>
                    <a:pt x="33" y="81"/>
                  </a:cubicBezTo>
                  <a:cubicBezTo>
                    <a:pt x="33" y="81"/>
                    <a:pt x="33" y="82"/>
                    <a:pt x="34" y="82"/>
                  </a:cubicBezTo>
                  <a:cubicBezTo>
                    <a:pt x="34" y="82"/>
                    <a:pt x="34" y="81"/>
                    <a:pt x="35" y="81"/>
                  </a:cubicBezTo>
                  <a:cubicBezTo>
                    <a:pt x="35" y="83"/>
                    <a:pt x="36" y="83"/>
                    <a:pt x="36" y="84"/>
                  </a:cubicBezTo>
                  <a:cubicBezTo>
                    <a:pt x="37" y="84"/>
                    <a:pt x="37" y="83"/>
                    <a:pt x="37" y="83"/>
                  </a:cubicBezTo>
                  <a:cubicBezTo>
                    <a:pt x="38" y="84"/>
                    <a:pt x="39" y="84"/>
                    <a:pt x="40" y="85"/>
                  </a:cubicBezTo>
                  <a:cubicBezTo>
                    <a:pt x="41" y="86"/>
                    <a:pt x="41" y="87"/>
                    <a:pt x="42" y="87"/>
                  </a:cubicBezTo>
                  <a:cubicBezTo>
                    <a:pt x="44" y="86"/>
                    <a:pt x="45" y="90"/>
                    <a:pt x="45" y="91"/>
                  </a:cubicBezTo>
                  <a:cubicBezTo>
                    <a:pt x="45" y="92"/>
                    <a:pt x="45" y="92"/>
                    <a:pt x="46" y="92"/>
                  </a:cubicBezTo>
                  <a:cubicBezTo>
                    <a:pt x="46" y="93"/>
                    <a:pt x="48" y="92"/>
                    <a:pt x="48" y="93"/>
                  </a:cubicBezTo>
                  <a:cubicBezTo>
                    <a:pt x="49" y="93"/>
                    <a:pt x="49" y="93"/>
                    <a:pt x="50" y="93"/>
                  </a:cubicBezTo>
                  <a:cubicBezTo>
                    <a:pt x="51" y="93"/>
                    <a:pt x="52" y="94"/>
                    <a:pt x="52" y="95"/>
                  </a:cubicBezTo>
                  <a:cubicBezTo>
                    <a:pt x="53" y="94"/>
                    <a:pt x="53" y="94"/>
                    <a:pt x="53" y="94"/>
                  </a:cubicBezTo>
                  <a:cubicBezTo>
                    <a:pt x="54" y="95"/>
                    <a:pt x="54" y="96"/>
                    <a:pt x="54" y="97"/>
                  </a:cubicBezTo>
                  <a:cubicBezTo>
                    <a:pt x="54" y="97"/>
                    <a:pt x="53" y="98"/>
                    <a:pt x="54" y="98"/>
                  </a:cubicBezTo>
                  <a:cubicBezTo>
                    <a:pt x="53" y="99"/>
                    <a:pt x="53" y="99"/>
                    <a:pt x="53" y="100"/>
                  </a:cubicBezTo>
                  <a:cubicBezTo>
                    <a:pt x="53" y="101"/>
                    <a:pt x="52" y="101"/>
                    <a:pt x="52" y="102"/>
                  </a:cubicBezTo>
                  <a:cubicBezTo>
                    <a:pt x="52" y="102"/>
                    <a:pt x="52" y="102"/>
                    <a:pt x="51" y="102"/>
                  </a:cubicBezTo>
                  <a:cubicBezTo>
                    <a:pt x="51" y="103"/>
                    <a:pt x="51" y="104"/>
                    <a:pt x="51" y="104"/>
                  </a:cubicBezTo>
                  <a:cubicBezTo>
                    <a:pt x="51" y="106"/>
                    <a:pt x="50" y="107"/>
                    <a:pt x="50" y="109"/>
                  </a:cubicBezTo>
                  <a:cubicBezTo>
                    <a:pt x="49" y="110"/>
                    <a:pt x="49" y="110"/>
                    <a:pt x="48" y="110"/>
                  </a:cubicBezTo>
                  <a:cubicBezTo>
                    <a:pt x="48" y="110"/>
                    <a:pt x="47" y="111"/>
                    <a:pt x="47" y="112"/>
                  </a:cubicBezTo>
                  <a:cubicBezTo>
                    <a:pt x="47" y="112"/>
                    <a:pt x="47" y="113"/>
                    <a:pt x="47" y="114"/>
                  </a:cubicBezTo>
                  <a:cubicBezTo>
                    <a:pt x="46" y="114"/>
                    <a:pt x="45" y="115"/>
                    <a:pt x="45" y="116"/>
                  </a:cubicBezTo>
                  <a:cubicBezTo>
                    <a:pt x="45" y="116"/>
                    <a:pt x="45" y="117"/>
                    <a:pt x="44" y="118"/>
                  </a:cubicBezTo>
                  <a:cubicBezTo>
                    <a:pt x="44" y="118"/>
                    <a:pt x="44" y="118"/>
                    <a:pt x="44" y="118"/>
                  </a:cubicBezTo>
                  <a:cubicBezTo>
                    <a:pt x="43" y="118"/>
                    <a:pt x="43" y="118"/>
                    <a:pt x="42" y="118"/>
                  </a:cubicBezTo>
                  <a:cubicBezTo>
                    <a:pt x="42" y="119"/>
                    <a:pt x="43" y="120"/>
                    <a:pt x="43" y="121"/>
                  </a:cubicBezTo>
                  <a:cubicBezTo>
                    <a:pt x="42" y="121"/>
                    <a:pt x="41" y="122"/>
                    <a:pt x="40" y="122"/>
                  </a:cubicBezTo>
                  <a:cubicBezTo>
                    <a:pt x="40" y="123"/>
                    <a:pt x="40" y="124"/>
                    <a:pt x="38" y="124"/>
                  </a:cubicBezTo>
                  <a:cubicBezTo>
                    <a:pt x="40" y="124"/>
                    <a:pt x="39" y="127"/>
                    <a:pt x="38" y="128"/>
                  </a:cubicBezTo>
                  <a:cubicBezTo>
                    <a:pt x="38" y="129"/>
                    <a:pt x="39" y="128"/>
                    <a:pt x="39" y="129"/>
                  </a:cubicBezTo>
                  <a:cubicBezTo>
                    <a:pt x="39" y="130"/>
                    <a:pt x="38" y="131"/>
                    <a:pt x="38" y="131"/>
                  </a:cubicBezTo>
                  <a:cubicBezTo>
                    <a:pt x="38" y="132"/>
                    <a:pt x="37" y="132"/>
                    <a:pt x="37" y="133"/>
                  </a:cubicBezTo>
                  <a:cubicBezTo>
                    <a:pt x="37" y="134"/>
                    <a:pt x="38" y="134"/>
                    <a:pt x="38" y="134"/>
                  </a:cubicBezTo>
                  <a:cubicBezTo>
                    <a:pt x="38" y="135"/>
                    <a:pt x="39" y="135"/>
                    <a:pt x="39" y="136"/>
                  </a:cubicBezTo>
                  <a:cubicBezTo>
                    <a:pt x="39" y="137"/>
                    <a:pt x="37" y="136"/>
                    <a:pt x="37" y="136"/>
                  </a:cubicBezTo>
                  <a:cubicBezTo>
                    <a:pt x="36" y="136"/>
                    <a:pt x="36" y="136"/>
                    <a:pt x="35" y="135"/>
                  </a:cubicBezTo>
                  <a:cubicBezTo>
                    <a:pt x="35" y="135"/>
                    <a:pt x="35" y="135"/>
                    <a:pt x="35" y="135"/>
                  </a:cubicBezTo>
                  <a:cubicBezTo>
                    <a:pt x="35" y="135"/>
                    <a:pt x="35" y="135"/>
                    <a:pt x="35" y="134"/>
                  </a:cubicBezTo>
                  <a:cubicBezTo>
                    <a:pt x="34" y="134"/>
                    <a:pt x="34" y="132"/>
                    <a:pt x="33" y="131"/>
                  </a:cubicBezTo>
                  <a:cubicBezTo>
                    <a:pt x="34" y="130"/>
                    <a:pt x="33" y="129"/>
                    <a:pt x="33" y="127"/>
                  </a:cubicBezTo>
                  <a:cubicBezTo>
                    <a:pt x="33" y="126"/>
                    <a:pt x="33" y="125"/>
                    <a:pt x="33" y="125"/>
                  </a:cubicBezTo>
                  <a:cubicBezTo>
                    <a:pt x="34" y="124"/>
                    <a:pt x="32" y="125"/>
                    <a:pt x="33" y="124"/>
                  </a:cubicBezTo>
                  <a:cubicBezTo>
                    <a:pt x="33" y="123"/>
                    <a:pt x="34" y="123"/>
                    <a:pt x="34" y="122"/>
                  </a:cubicBezTo>
                  <a:cubicBezTo>
                    <a:pt x="34" y="121"/>
                    <a:pt x="33" y="122"/>
                    <a:pt x="33" y="121"/>
                  </a:cubicBezTo>
                  <a:cubicBezTo>
                    <a:pt x="33" y="120"/>
                    <a:pt x="33" y="116"/>
                    <a:pt x="34" y="116"/>
                  </a:cubicBezTo>
                  <a:cubicBezTo>
                    <a:pt x="34" y="114"/>
                    <a:pt x="33" y="112"/>
                    <a:pt x="34" y="111"/>
                  </a:cubicBezTo>
                  <a:cubicBezTo>
                    <a:pt x="34" y="111"/>
                    <a:pt x="34" y="110"/>
                    <a:pt x="33" y="110"/>
                  </a:cubicBezTo>
                  <a:cubicBezTo>
                    <a:pt x="34" y="110"/>
                    <a:pt x="34" y="109"/>
                    <a:pt x="34" y="109"/>
                  </a:cubicBezTo>
                  <a:cubicBezTo>
                    <a:pt x="34" y="107"/>
                    <a:pt x="33" y="106"/>
                    <a:pt x="33" y="105"/>
                  </a:cubicBezTo>
                  <a:cubicBezTo>
                    <a:pt x="31" y="104"/>
                    <a:pt x="31" y="103"/>
                    <a:pt x="30" y="102"/>
                  </a:cubicBezTo>
                  <a:cubicBezTo>
                    <a:pt x="30" y="101"/>
                    <a:pt x="30" y="101"/>
                    <a:pt x="30" y="101"/>
                  </a:cubicBezTo>
                  <a:cubicBezTo>
                    <a:pt x="29" y="100"/>
                    <a:pt x="28" y="99"/>
                    <a:pt x="28" y="97"/>
                  </a:cubicBezTo>
                  <a:cubicBezTo>
                    <a:pt x="29" y="97"/>
                    <a:pt x="29" y="97"/>
                    <a:pt x="29" y="97"/>
                  </a:cubicBezTo>
                  <a:cubicBezTo>
                    <a:pt x="29" y="96"/>
                    <a:pt x="28" y="96"/>
                    <a:pt x="28" y="95"/>
                  </a:cubicBezTo>
                  <a:cubicBezTo>
                    <a:pt x="29" y="95"/>
                    <a:pt x="27" y="93"/>
                    <a:pt x="28" y="92"/>
                  </a:cubicBezTo>
                  <a:cubicBezTo>
                    <a:pt x="28" y="90"/>
                    <a:pt x="29" y="90"/>
                    <a:pt x="29" y="89"/>
                  </a:cubicBezTo>
                  <a:cubicBezTo>
                    <a:pt x="29" y="88"/>
                    <a:pt x="29" y="88"/>
                    <a:pt x="29" y="88"/>
                  </a:cubicBezTo>
                  <a:cubicBezTo>
                    <a:pt x="29" y="87"/>
                    <a:pt x="29" y="86"/>
                    <a:pt x="28" y="85"/>
                  </a:cubicBezTo>
                  <a:cubicBezTo>
                    <a:pt x="28" y="85"/>
                    <a:pt x="28" y="86"/>
                    <a:pt x="28" y="86"/>
                  </a:cubicBezTo>
                  <a:cubicBezTo>
                    <a:pt x="27" y="86"/>
                    <a:pt x="26" y="84"/>
                    <a:pt x="25" y="84"/>
                  </a:cubicBezTo>
                  <a:cubicBezTo>
                    <a:pt x="25" y="84"/>
                    <a:pt x="25" y="84"/>
                    <a:pt x="25" y="83"/>
                  </a:cubicBezTo>
                  <a:cubicBezTo>
                    <a:pt x="24" y="83"/>
                    <a:pt x="24" y="83"/>
                    <a:pt x="24" y="82"/>
                  </a:cubicBezTo>
                  <a:cubicBezTo>
                    <a:pt x="23" y="82"/>
                    <a:pt x="23" y="82"/>
                    <a:pt x="22" y="82"/>
                  </a:cubicBezTo>
                  <a:cubicBezTo>
                    <a:pt x="21" y="81"/>
                    <a:pt x="21" y="81"/>
                    <a:pt x="21" y="80"/>
                  </a:cubicBezTo>
                  <a:cubicBezTo>
                    <a:pt x="18" y="80"/>
                    <a:pt x="17" y="79"/>
                    <a:pt x="15" y="78"/>
                  </a:cubicBezTo>
                  <a:cubicBezTo>
                    <a:pt x="15" y="77"/>
                    <a:pt x="14" y="76"/>
                    <a:pt x="14" y="74"/>
                  </a:cubicBezTo>
                  <a:cubicBezTo>
                    <a:pt x="14" y="73"/>
                    <a:pt x="13" y="73"/>
                    <a:pt x="12" y="72"/>
                  </a:cubicBezTo>
                  <a:cubicBezTo>
                    <a:pt x="12" y="72"/>
                    <a:pt x="12" y="71"/>
                    <a:pt x="12" y="71"/>
                  </a:cubicBezTo>
                  <a:cubicBezTo>
                    <a:pt x="12" y="73"/>
                    <a:pt x="12" y="72"/>
                    <a:pt x="12" y="74"/>
                  </a:cubicBezTo>
                  <a:cubicBezTo>
                    <a:pt x="12" y="74"/>
                    <a:pt x="12" y="73"/>
                    <a:pt x="11" y="73"/>
                  </a:cubicBezTo>
                  <a:cubicBezTo>
                    <a:pt x="11" y="72"/>
                    <a:pt x="10" y="71"/>
                    <a:pt x="9" y="71"/>
                  </a:cubicBezTo>
                  <a:cubicBezTo>
                    <a:pt x="9" y="70"/>
                    <a:pt x="9" y="70"/>
                    <a:pt x="10" y="70"/>
                  </a:cubicBezTo>
                  <a:cubicBezTo>
                    <a:pt x="9" y="69"/>
                    <a:pt x="9" y="67"/>
                    <a:pt x="8" y="66"/>
                  </a:cubicBezTo>
                  <a:cubicBezTo>
                    <a:pt x="8" y="66"/>
                    <a:pt x="8" y="65"/>
                    <a:pt x="8" y="65"/>
                  </a:cubicBezTo>
                  <a:cubicBezTo>
                    <a:pt x="10" y="53"/>
                    <a:pt x="15" y="42"/>
                    <a:pt x="23" y="33"/>
                  </a:cubicBezTo>
                  <a:close/>
                  <a:moveTo>
                    <a:pt x="32" y="24"/>
                  </a:moveTo>
                  <a:cubicBezTo>
                    <a:pt x="36" y="20"/>
                    <a:pt x="40" y="17"/>
                    <a:pt x="45" y="15"/>
                  </a:cubicBezTo>
                  <a:cubicBezTo>
                    <a:pt x="45" y="15"/>
                    <a:pt x="45" y="15"/>
                    <a:pt x="45" y="15"/>
                  </a:cubicBezTo>
                  <a:cubicBezTo>
                    <a:pt x="45" y="17"/>
                    <a:pt x="44" y="16"/>
                    <a:pt x="43" y="17"/>
                  </a:cubicBezTo>
                  <a:cubicBezTo>
                    <a:pt x="42" y="17"/>
                    <a:pt x="43" y="17"/>
                    <a:pt x="43" y="18"/>
                  </a:cubicBezTo>
                  <a:cubicBezTo>
                    <a:pt x="42" y="18"/>
                    <a:pt x="41" y="19"/>
                    <a:pt x="41" y="19"/>
                  </a:cubicBezTo>
                  <a:cubicBezTo>
                    <a:pt x="39" y="19"/>
                    <a:pt x="39" y="20"/>
                    <a:pt x="38" y="20"/>
                  </a:cubicBezTo>
                  <a:cubicBezTo>
                    <a:pt x="38" y="22"/>
                    <a:pt x="37" y="22"/>
                    <a:pt x="37" y="23"/>
                  </a:cubicBezTo>
                  <a:cubicBezTo>
                    <a:pt x="36" y="23"/>
                    <a:pt x="36" y="23"/>
                    <a:pt x="35" y="23"/>
                  </a:cubicBezTo>
                  <a:cubicBezTo>
                    <a:pt x="35" y="24"/>
                    <a:pt x="36" y="23"/>
                    <a:pt x="36" y="24"/>
                  </a:cubicBezTo>
                  <a:cubicBezTo>
                    <a:pt x="36" y="25"/>
                    <a:pt x="36" y="25"/>
                    <a:pt x="35" y="25"/>
                  </a:cubicBezTo>
                  <a:cubicBezTo>
                    <a:pt x="35" y="27"/>
                    <a:pt x="32" y="25"/>
                    <a:pt x="30" y="26"/>
                  </a:cubicBezTo>
                  <a:cubicBezTo>
                    <a:pt x="30" y="25"/>
                    <a:pt x="30" y="25"/>
                    <a:pt x="30" y="25"/>
                  </a:cubicBezTo>
                  <a:cubicBezTo>
                    <a:pt x="30" y="25"/>
                    <a:pt x="31" y="25"/>
                    <a:pt x="31" y="24"/>
                  </a:cubicBezTo>
                  <a:cubicBezTo>
                    <a:pt x="32" y="25"/>
                    <a:pt x="32" y="25"/>
                    <a:pt x="33" y="25"/>
                  </a:cubicBezTo>
                  <a:cubicBezTo>
                    <a:pt x="33" y="24"/>
                    <a:pt x="32" y="24"/>
                    <a:pt x="32" y="24"/>
                  </a:cubicBezTo>
                  <a:close/>
                  <a:moveTo>
                    <a:pt x="141" y="45"/>
                  </a:moveTo>
                  <a:cubicBezTo>
                    <a:pt x="141" y="45"/>
                    <a:pt x="140" y="46"/>
                    <a:pt x="140" y="46"/>
                  </a:cubicBezTo>
                  <a:cubicBezTo>
                    <a:pt x="141" y="48"/>
                    <a:pt x="141" y="47"/>
                    <a:pt x="142" y="47"/>
                  </a:cubicBezTo>
                  <a:cubicBezTo>
                    <a:pt x="142" y="47"/>
                    <a:pt x="143" y="48"/>
                    <a:pt x="143" y="49"/>
                  </a:cubicBezTo>
                  <a:cubicBezTo>
                    <a:pt x="143" y="50"/>
                    <a:pt x="144" y="52"/>
                    <a:pt x="143" y="54"/>
                  </a:cubicBezTo>
                  <a:cubicBezTo>
                    <a:pt x="143" y="54"/>
                    <a:pt x="142" y="56"/>
                    <a:pt x="141" y="57"/>
                  </a:cubicBezTo>
                  <a:cubicBezTo>
                    <a:pt x="141" y="58"/>
                    <a:pt x="140" y="58"/>
                    <a:pt x="140" y="58"/>
                  </a:cubicBezTo>
                  <a:cubicBezTo>
                    <a:pt x="139" y="60"/>
                    <a:pt x="140" y="64"/>
                    <a:pt x="139" y="65"/>
                  </a:cubicBezTo>
                  <a:cubicBezTo>
                    <a:pt x="138" y="64"/>
                    <a:pt x="137" y="64"/>
                    <a:pt x="138" y="62"/>
                  </a:cubicBezTo>
                  <a:cubicBezTo>
                    <a:pt x="137" y="62"/>
                    <a:pt x="136" y="61"/>
                    <a:pt x="136" y="61"/>
                  </a:cubicBezTo>
                  <a:cubicBezTo>
                    <a:pt x="135" y="61"/>
                    <a:pt x="136" y="62"/>
                    <a:pt x="136" y="62"/>
                  </a:cubicBezTo>
                  <a:cubicBezTo>
                    <a:pt x="136" y="63"/>
                    <a:pt x="136" y="63"/>
                    <a:pt x="135" y="63"/>
                  </a:cubicBezTo>
                  <a:cubicBezTo>
                    <a:pt x="135" y="64"/>
                    <a:pt x="135" y="63"/>
                    <a:pt x="135" y="64"/>
                  </a:cubicBezTo>
                  <a:cubicBezTo>
                    <a:pt x="135" y="65"/>
                    <a:pt x="135" y="65"/>
                    <a:pt x="136" y="66"/>
                  </a:cubicBezTo>
                  <a:cubicBezTo>
                    <a:pt x="136" y="66"/>
                    <a:pt x="136" y="67"/>
                    <a:pt x="136" y="67"/>
                  </a:cubicBezTo>
                  <a:cubicBezTo>
                    <a:pt x="136" y="68"/>
                    <a:pt x="136" y="70"/>
                    <a:pt x="136" y="71"/>
                  </a:cubicBezTo>
                  <a:cubicBezTo>
                    <a:pt x="135" y="71"/>
                    <a:pt x="135" y="71"/>
                    <a:pt x="135" y="71"/>
                  </a:cubicBezTo>
                  <a:cubicBezTo>
                    <a:pt x="135" y="73"/>
                    <a:pt x="134" y="74"/>
                    <a:pt x="133" y="76"/>
                  </a:cubicBezTo>
                  <a:cubicBezTo>
                    <a:pt x="132" y="76"/>
                    <a:pt x="130" y="76"/>
                    <a:pt x="130" y="77"/>
                  </a:cubicBezTo>
                  <a:cubicBezTo>
                    <a:pt x="131" y="77"/>
                    <a:pt x="131" y="77"/>
                    <a:pt x="131" y="77"/>
                  </a:cubicBezTo>
                  <a:cubicBezTo>
                    <a:pt x="131" y="78"/>
                    <a:pt x="131" y="79"/>
                    <a:pt x="130" y="79"/>
                  </a:cubicBezTo>
                  <a:cubicBezTo>
                    <a:pt x="131" y="82"/>
                    <a:pt x="130" y="84"/>
                    <a:pt x="128" y="85"/>
                  </a:cubicBezTo>
                  <a:cubicBezTo>
                    <a:pt x="128" y="84"/>
                    <a:pt x="128" y="84"/>
                    <a:pt x="127" y="84"/>
                  </a:cubicBezTo>
                  <a:cubicBezTo>
                    <a:pt x="126" y="84"/>
                    <a:pt x="126" y="83"/>
                    <a:pt x="125" y="82"/>
                  </a:cubicBezTo>
                  <a:cubicBezTo>
                    <a:pt x="125" y="82"/>
                    <a:pt x="125" y="83"/>
                    <a:pt x="125" y="84"/>
                  </a:cubicBezTo>
                  <a:cubicBezTo>
                    <a:pt x="125" y="85"/>
                    <a:pt x="126" y="86"/>
                    <a:pt x="127" y="86"/>
                  </a:cubicBezTo>
                  <a:cubicBezTo>
                    <a:pt x="127" y="88"/>
                    <a:pt x="128" y="88"/>
                    <a:pt x="128" y="90"/>
                  </a:cubicBezTo>
                  <a:cubicBezTo>
                    <a:pt x="127" y="89"/>
                    <a:pt x="125" y="88"/>
                    <a:pt x="124" y="87"/>
                  </a:cubicBezTo>
                  <a:cubicBezTo>
                    <a:pt x="125" y="86"/>
                    <a:pt x="124" y="85"/>
                    <a:pt x="124" y="85"/>
                  </a:cubicBezTo>
                  <a:cubicBezTo>
                    <a:pt x="124" y="84"/>
                    <a:pt x="124" y="84"/>
                    <a:pt x="124" y="83"/>
                  </a:cubicBezTo>
                  <a:cubicBezTo>
                    <a:pt x="124" y="82"/>
                    <a:pt x="124" y="82"/>
                    <a:pt x="123" y="81"/>
                  </a:cubicBezTo>
                  <a:cubicBezTo>
                    <a:pt x="123" y="81"/>
                    <a:pt x="123" y="80"/>
                    <a:pt x="123" y="80"/>
                  </a:cubicBezTo>
                  <a:cubicBezTo>
                    <a:pt x="123" y="79"/>
                    <a:pt x="121" y="80"/>
                    <a:pt x="121" y="79"/>
                  </a:cubicBezTo>
                  <a:cubicBezTo>
                    <a:pt x="121" y="78"/>
                    <a:pt x="121" y="78"/>
                    <a:pt x="121" y="78"/>
                  </a:cubicBezTo>
                  <a:cubicBezTo>
                    <a:pt x="120" y="77"/>
                    <a:pt x="120" y="76"/>
                    <a:pt x="120" y="75"/>
                  </a:cubicBezTo>
                  <a:cubicBezTo>
                    <a:pt x="119" y="75"/>
                    <a:pt x="118" y="76"/>
                    <a:pt x="118" y="76"/>
                  </a:cubicBezTo>
                  <a:cubicBezTo>
                    <a:pt x="117" y="77"/>
                    <a:pt x="116" y="77"/>
                    <a:pt x="116" y="78"/>
                  </a:cubicBezTo>
                  <a:cubicBezTo>
                    <a:pt x="116" y="78"/>
                    <a:pt x="116" y="79"/>
                    <a:pt x="115" y="79"/>
                  </a:cubicBezTo>
                  <a:cubicBezTo>
                    <a:pt x="115" y="79"/>
                    <a:pt x="115" y="80"/>
                    <a:pt x="115" y="80"/>
                  </a:cubicBezTo>
                  <a:cubicBezTo>
                    <a:pt x="115" y="80"/>
                    <a:pt x="115" y="80"/>
                    <a:pt x="114" y="80"/>
                  </a:cubicBezTo>
                  <a:cubicBezTo>
                    <a:pt x="114" y="82"/>
                    <a:pt x="114" y="84"/>
                    <a:pt x="113" y="85"/>
                  </a:cubicBezTo>
                  <a:cubicBezTo>
                    <a:pt x="113" y="85"/>
                    <a:pt x="112" y="85"/>
                    <a:pt x="112" y="85"/>
                  </a:cubicBezTo>
                  <a:cubicBezTo>
                    <a:pt x="112" y="85"/>
                    <a:pt x="112" y="84"/>
                    <a:pt x="112" y="83"/>
                  </a:cubicBezTo>
                  <a:cubicBezTo>
                    <a:pt x="111" y="83"/>
                    <a:pt x="111" y="82"/>
                    <a:pt x="110" y="81"/>
                  </a:cubicBezTo>
                  <a:cubicBezTo>
                    <a:pt x="110" y="80"/>
                    <a:pt x="110" y="79"/>
                    <a:pt x="109" y="78"/>
                  </a:cubicBezTo>
                  <a:cubicBezTo>
                    <a:pt x="109" y="77"/>
                    <a:pt x="109" y="77"/>
                    <a:pt x="109" y="76"/>
                  </a:cubicBezTo>
                  <a:cubicBezTo>
                    <a:pt x="108" y="75"/>
                    <a:pt x="108" y="76"/>
                    <a:pt x="107" y="75"/>
                  </a:cubicBezTo>
                  <a:cubicBezTo>
                    <a:pt x="107" y="75"/>
                    <a:pt x="107" y="74"/>
                    <a:pt x="108" y="74"/>
                  </a:cubicBezTo>
                  <a:cubicBezTo>
                    <a:pt x="107" y="74"/>
                    <a:pt x="106" y="73"/>
                    <a:pt x="105" y="73"/>
                  </a:cubicBezTo>
                  <a:cubicBezTo>
                    <a:pt x="104" y="73"/>
                    <a:pt x="104" y="73"/>
                    <a:pt x="104" y="73"/>
                  </a:cubicBezTo>
                  <a:cubicBezTo>
                    <a:pt x="103" y="73"/>
                    <a:pt x="103" y="74"/>
                    <a:pt x="102" y="73"/>
                  </a:cubicBezTo>
                  <a:cubicBezTo>
                    <a:pt x="102" y="72"/>
                    <a:pt x="101" y="73"/>
                    <a:pt x="101" y="72"/>
                  </a:cubicBezTo>
                  <a:cubicBezTo>
                    <a:pt x="99" y="72"/>
                    <a:pt x="99" y="69"/>
                    <a:pt x="98" y="68"/>
                  </a:cubicBezTo>
                  <a:cubicBezTo>
                    <a:pt x="97" y="68"/>
                    <a:pt x="97" y="69"/>
                    <a:pt x="97" y="69"/>
                  </a:cubicBezTo>
                  <a:cubicBezTo>
                    <a:pt x="97" y="69"/>
                    <a:pt x="97" y="70"/>
                    <a:pt x="98" y="70"/>
                  </a:cubicBezTo>
                  <a:cubicBezTo>
                    <a:pt x="98" y="71"/>
                    <a:pt x="99" y="72"/>
                    <a:pt x="99" y="73"/>
                  </a:cubicBezTo>
                  <a:cubicBezTo>
                    <a:pt x="99" y="72"/>
                    <a:pt x="100" y="72"/>
                    <a:pt x="101" y="72"/>
                  </a:cubicBezTo>
                  <a:cubicBezTo>
                    <a:pt x="101" y="74"/>
                    <a:pt x="102" y="74"/>
                    <a:pt x="102" y="75"/>
                  </a:cubicBezTo>
                  <a:cubicBezTo>
                    <a:pt x="102" y="76"/>
                    <a:pt x="101" y="76"/>
                    <a:pt x="102" y="77"/>
                  </a:cubicBezTo>
                  <a:cubicBezTo>
                    <a:pt x="101" y="78"/>
                    <a:pt x="100" y="78"/>
                    <a:pt x="99" y="79"/>
                  </a:cubicBezTo>
                  <a:cubicBezTo>
                    <a:pt x="99" y="79"/>
                    <a:pt x="99" y="80"/>
                    <a:pt x="99" y="80"/>
                  </a:cubicBezTo>
                  <a:cubicBezTo>
                    <a:pt x="97" y="80"/>
                    <a:pt x="96" y="81"/>
                    <a:pt x="94" y="82"/>
                  </a:cubicBezTo>
                  <a:cubicBezTo>
                    <a:pt x="93" y="81"/>
                    <a:pt x="93" y="79"/>
                    <a:pt x="92" y="78"/>
                  </a:cubicBezTo>
                  <a:cubicBezTo>
                    <a:pt x="91" y="77"/>
                    <a:pt x="91" y="75"/>
                    <a:pt x="90" y="74"/>
                  </a:cubicBezTo>
                  <a:cubicBezTo>
                    <a:pt x="90" y="74"/>
                    <a:pt x="89" y="72"/>
                    <a:pt x="89" y="72"/>
                  </a:cubicBezTo>
                  <a:cubicBezTo>
                    <a:pt x="88" y="72"/>
                    <a:pt x="89" y="73"/>
                    <a:pt x="89" y="74"/>
                  </a:cubicBezTo>
                  <a:cubicBezTo>
                    <a:pt x="89" y="75"/>
                    <a:pt x="90" y="75"/>
                    <a:pt x="90" y="76"/>
                  </a:cubicBezTo>
                  <a:cubicBezTo>
                    <a:pt x="90" y="78"/>
                    <a:pt x="91" y="77"/>
                    <a:pt x="91" y="79"/>
                  </a:cubicBezTo>
                  <a:cubicBezTo>
                    <a:pt x="92" y="80"/>
                    <a:pt x="93" y="81"/>
                    <a:pt x="93" y="83"/>
                  </a:cubicBezTo>
                  <a:cubicBezTo>
                    <a:pt x="94" y="83"/>
                    <a:pt x="95" y="83"/>
                    <a:pt x="95" y="83"/>
                  </a:cubicBezTo>
                  <a:cubicBezTo>
                    <a:pt x="96" y="83"/>
                    <a:pt x="96" y="82"/>
                    <a:pt x="97" y="82"/>
                  </a:cubicBezTo>
                  <a:cubicBezTo>
                    <a:pt x="98" y="83"/>
                    <a:pt x="98" y="84"/>
                    <a:pt x="98" y="85"/>
                  </a:cubicBezTo>
                  <a:cubicBezTo>
                    <a:pt x="96" y="87"/>
                    <a:pt x="95" y="89"/>
                    <a:pt x="94" y="91"/>
                  </a:cubicBezTo>
                  <a:cubicBezTo>
                    <a:pt x="94" y="91"/>
                    <a:pt x="93" y="92"/>
                    <a:pt x="93" y="92"/>
                  </a:cubicBezTo>
                  <a:cubicBezTo>
                    <a:pt x="92" y="94"/>
                    <a:pt x="92" y="95"/>
                    <a:pt x="91" y="96"/>
                  </a:cubicBezTo>
                  <a:cubicBezTo>
                    <a:pt x="92" y="98"/>
                    <a:pt x="92" y="102"/>
                    <a:pt x="91" y="104"/>
                  </a:cubicBezTo>
                  <a:cubicBezTo>
                    <a:pt x="90" y="105"/>
                    <a:pt x="89" y="107"/>
                    <a:pt x="88" y="110"/>
                  </a:cubicBezTo>
                  <a:cubicBezTo>
                    <a:pt x="88" y="110"/>
                    <a:pt x="87" y="111"/>
                    <a:pt x="87" y="111"/>
                  </a:cubicBezTo>
                  <a:cubicBezTo>
                    <a:pt x="87" y="112"/>
                    <a:pt x="87" y="112"/>
                    <a:pt x="87" y="113"/>
                  </a:cubicBezTo>
                  <a:cubicBezTo>
                    <a:pt x="86" y="114"/>
                    <a:pt x="85" y="115"/>
                    <a:pt x="85" y="117"/>
                  </a:cubicBezTo>
                  <a:cubicBezTo>
                    <a:pt x="83" y="117"/>
                    <a:pt x="81" y="119"/>
                    <a:pt x="79" y="119"/>
                  </a:cubicBezTo>
                  <a:cubicBezTo>
                    <a:pt x="78" y="117"/>
                    <a:pt x="78" y="115"/>
                    <a:pt x="77" y="113"/>
                  </a:cubicBezTo>
                  <a:cubicBezTo>
                    <a:pt x="77" y="112"/>
                    <a:pt x="77" y="112"/>
                    <a:pt x="77" y="111"/>
                  </a:cubicBezTo>
                  <a:cubicBezTo>
                    <a:pt x="77" y="109"/>
                    <a:pt x="76" y="107"/>
                    <a:pt x="75" y="106"/>
                  </a:cubicBezTo>
                  <a:cubicBezTo>
                    <a:pt x="75" y="105"/>
                    <a:pt x="75" y="103"/>
                    <a:pt x="76" y="102"/>
                  </a:cubicBezTo>
                  <a:cubicBezTo>
                    <a:pt x="76" y="100"/>
                    <a:pt x="76" y="99"/>
                    <a:pt x="75" y="98"/>
                  </a:cubicBezTo>
                  <a:cubicBezTo>
                    <a:pt x="75" y="96"/>
                    <a:pt x="74" y="95"/>
                    <a:pt x="73" y="93"/>
                  </a:cubicBezTo>
                  <a:cubicBezTo>
                    <a:pt x="73" y="91"/>
                    <a:pt x="74" y="90"/>
                    <a:pt x="74" y="88"/>
                  </a:cubicBezTo>
                  <a:cubicBezTo>
                    <a:pt x="73" y="88"/>
                    <a:pt x="73" y="88"/>
                    <a:pt x="73" y="89"/>
                  </a:cubicBezTo>
                  <a:cubicBezTo>
                    <a:pt x="72" y="89"/>
                    <a:pt x="71" y="88"/>
                    <a:pt x="70" y="88"/>
                  </a:cubicBezTo>
                  <a:cubicBezTo>
                    <a:pt x="70" y="88"/>
                    <a:pt x="70" y="87"/>
                    <a:pt x="70" y="87"/>
                  </a:cubicBezTo>
                  <a:cubicBezTo>
                    <a:pt x="69" y="87"/>
                    <a:pt x="69" y="88"/>
                    <a:pt x="68" y="88"/>
                  </a:cubicBezTo>
                  <a:cubicBezTo>
                    <a:pt x="67" y="88"/>
                    <a:pt x="66" y="88"/>
                    <a:pt x="65" y="89"/>
                  </a:cubicBezTo>
                  <a:cubicBezTo>
                    <a:pt x="63" y="88"/>
                    <a:pt x="63" y="87"/>
                    <a:pt x="62" y="86"/>
                  </a:cubicBezTo>
                  <a:cubicBezTo>
                    <a:pt x="61" y="85"/>
                    <a:pt x="60" y="84"/>
                    <a:pt x="60" y="83"/>
                  </a:cubicBezTo>
                  <a:cubicBezTo>
                    <a:pt x="60" y="80"/>
                    <a:pt x="60" y="78"/>
                    <a:pt x="60" y="75"/>
                  </a:cubicBezTo>
                  <a:cubicBezTo>
                    <a:pt x="60" y="74"/>
                    <a:pt x="61" y="73"/>
                    <a:pt x="61" y="72"/>
                  </a:cubicBezTo>
                  <a:cubicBezTo>
                    <a:pt x="61" y="71"/>
                    <a:pt x="63" y="70"/>
                    <a:pt x="63" y="69"/>
                  </a:cubicBezTo>
                  <a:cubicBezTo>
                    <a:pt x="64" y="68"/>
                    <a:pt x="63" y="67"/>
                    <a:pt x="64" y="65"/>
                  </a:cubicBezTo>
                  <a:cubicBezTo>
                    <a:pt x="65" y="65"/>
                    <a:pt x="65" y="65"/>
                    <a:pt x="66" y="64"/>
                  </a:cubicBezTo>
                  <a:cubicBezTo>
                    <a:pt x="66" y="64"/>
                    <a:pt x="67" y="64"/>
                    <a:pt x="67" y="64"/>
                  </a:cubicBezTo>
                  <a:cubicBezTo>
                    <a:pt x="68" y="63"/>
                    <a:pt x="70" y="63"/>
                    <a:pt x="72" y="63"/>
                  </a:cubicBezTo>
                  <a:cubicBezTo>
                    <a:pt x="73" y="63"/>
                    <a:pt x="74" y="62"/>
                    <a:pt x="75" y="62"/>
                  </a:cubicBezTo>
                  <a:cubicBezTo>
                    <a:pt x="75" y="63"/>
                    <a:pt x="75" y="64"/>
                    <a:pt x="75" y="64"/>
                  </a:cubicBezTo>
                  <a:cubicBezTo>
                    <a:pt x="75" y="64"/>
                    <a:pt x="76" y="64"/>
                    <a:pt x="75" y="65"/>
                  </a:cubicBezTo>
                  <a:cubicBezTo>
                    <a:pt x="76" y="67"/>
                    <a:pt x="79" y="67"/>
                    <a:pt x="80" y="68"/>
                  </a:cubicBezTo>
                  <a:cubicBezTo>
                    <a:pt x="80" y="68"/>
                    <a:pt x="80" y="67"/>
                    <a:pt x="81" y="66"/>
                  </a:cubicBezTo>
                  <a:cubicBezTo>
                    <a:pt x="83" y="67"/>
                    <a:pt x="85" y="67"/>
                    <a:pt x="87" y="68"/>
                  </a:cubicBezTo>
                  <a:cubicBezTo>
                    <a:pt x="88" y="67"/>
                    <a:pt x="88" y="65"/>
                    <a:pt x="88" y="65"/>
                  </a:cubicBezTo>
                  <a:cubicBezTo>
                    <a:pt x="88" y="64"/>
                    <a:pt x="88" y="64"/>
                    <a:pt x="88" y="63"/>
                  </a:cubicBezTo>
                  <a:cubicBezTo>
                    <a:pt x="87" y="63"/>
                    <a:pt x="88" y="65"/>
                    <a:pt x="87" y="65"/>
                  </a:cubicBezTo>
                  <a:cubicBezTo>
                    <a:pt x="86" y="65"/>
                    <a:pt x="87" y="64"/>
                    <a:pt x="87" y="63"/>
                  </a:cubicBezTo>
                  <a:cubicBezTo>
                    <a:pt x="86" y="64"/>
                    <a:pt x="84" y="64"/>
                    <a:pt x="83" y="63"/>
                  </a:cubicBezTo>
                  <a:cubicBezTo>
                    <a:pt x="83" y="63"/>
                    <a:pt x="83" y="62"/>
                    <a:pt x="83" y="62"/>
                  </a:cubicBezTo>
                  <a:cubicBezTo>
                    <a:pt x="83" y="61"/>
                    <a:pt x="83" y="61"/>
                    <a:pt x="83" y="60"/>
                  </a:cubicBezTo>
                  <a:cubicBezTo>
                    <a:pt x="83" y="60"/>
                    <a:pt x="83" y="60"/>
                    <a:pt x="82" y="60"/>
                  </a:cubicBezTo>
                  <a:cubicBezTo>
                    <a:pt x="82" y="61"/>
                    <a:pt x="82" y="62"/>
                    <a:pt x="82" y="63"/>
                  </a:cubicBezTo>
                  <a:cubicBezTo>
                    <a:pt x="83" y="63"/>
                    <a:pt x="83" y="63"/>
                    <a:pt x="83" y="64"/>
                  </a:cubicBezTo>
                  <a:cubicBezTo>
                    <a:pt x="83" y="64"/>
                    <a:pt x="82" y="64"/>
                    <a:pt x="82" y="64"/>
                  </a:cubicBezTo>
                  <a:cubicBezTo>
                    <a:pt x="82" y="64"/>
                    <a:pt x="82" y="64"/>
                    <a:pt x="82" y="63"/>
                  </a:cubicBezTo>
                  <a:cubicBezTo>
                    <a:pt x="81" y="63"/>
                    <a:pt x="81" y="63"/>
                    <a:pt x="80" y="63"/>
                  </a:cubicBezTo>
                  <a:cubicBezTo>
                    <a:pt x="80" y="62"/>
                    <a:pt x="80" y="62"/>
                    <a:pt x="80" y="61"/>
                  </a:cubicBezTo>
                  <a:cubicBezTo>
                    <a:pt x="80" y="61"/>
                    <a:pt x="80" y="61"/>
                    <a:pt x="80" y="60"/>
                  </a:cubicBezTo>
                  <a:cubicBezTo>
                    <a:pt x="80" y="60"/>
                    <a:pt x="80" y="59"/>
                    <a:pt x="79" y="59"/>
                  </a:cubicBezTo>
                  <a:cubicBezTo>
                    <a:pt x="79" y="58"/>
                    <a:pt x="77" y="57"/>
                    <a:pt x="77" y="56"/>
                  </a:cubicBezTo>
                  <a:cubicBezTo>
                    <a:pt x="76" y="58"/>
                    <a:pt x="79" y="58"/>
                    <a:pt x="79" y="60"/>
                  </a:cubicBezTo>
                  <a:cubicBezTo>
                    <a:pt x="79" y="61"/>
                    <a:pt x="79" y="59"/>
                    <a:pt x="78" y="60"/>
                  </a:cubicBezTo>
                  <a:cubicBezTo>
                    <a:pt x="78" y="60"/>
                    <a:pt x="79" y="60"/>
                    <a:pt x="79" y="61"/>
                  </a:cubicBezTo>
                  <a:cubicBezTo>
                    <a:pt x="78" y="61"/>
                    <a:pt x="77" y="62"/>
                    <a:pt x="78" y="63"/>
                  </a:cubicBezTo>
                  <a:cubicBezTo>
                    <a:pt x="77" y="62"/>
                    <a:pt x="76" y="62"/>
                    <a:pt x="76" y="61"/>
                  </a:cubicBezTo>
                  <a:cubicBezTo>
                    <a:pt x="77" y="61"/>
                    <a:pt x="77" y="61"/>
                    <a:pt x="78" y="61"/>
                  </a:cubicBezTo>
                  <a:cubicBezTo>
                    <a:pt x="77" y="60"/>
                    <a:pt x="77" y="59"/>
                    <a:pt x="75" y="59"/>
                  </a:cubicBezTo>
                  <a:cubicBezTo>
                    <a:pt x="75" y="59"/>
                    <a:pt x="75" y="58"/>
                    <a:pt x="75" y="58"/>
                  </a:cubicBezTo>
                  <a:cubicBezTo>
                    <a:pt x="75" y="60"/>
                    <a:pt x="75" y="61"/>
                    <a:pt x="74" y="61"/>
                  </a:cubicBezTo>
                  <a:cubicBezTo>
                    <a:pt x="74" y="60"/>
                    <a:pt x="73" y="58"/>
                    <a:pt x="74" y="57"/>
                  </a:cubicBezTo>
                  <a:cubicBezTo>
                    <a:pt x="73" y="57"/>
                    <a:pt x="73" y="58"/>
                    <a:pt x="72" y="57"/>
                  </a:cubicBezTo>
                  <a:cubicBezTo>
                    <a:pt x="70" y="57"/>
                    <a:pt x="70" y="59"/>
                    <a:pt x="69" y="59"/>
                  </a:cubicBezTo>
                  <a:cubicBezTo>
                    <a:pt x="70" y="61"/>
                    <a:pt x="69" y="62"/>
                    <a:pt x="68" y="63"/>
                  </a:cubicBezTo>
                  <a:cubicBezTo>
                    <a:pt x="67" y="63"/>
                    <a:pt x="67" y="63"/>
                    <a:pt x="66" y="63"/>
                  </a:cubicBezTo>
                  <a:cubicBezTo>
                    <a:pt x="66" y="63"/>
                    <a:pt x="65" y="62"/>
                    <a:pt x="64" y="63"/>
                  </a:cubicBezTo>
                  <a:cubicBezTo>
                    <a:pt x="64" y="61"/>
                    <a:pt x="64" y="61"/>
                    <a:pt x="64" y="60"/>
                  </a:cubicBezTo>
                  <a:cubicBezTo>
                    <a:pt x="65" y="60"/>
                    <a:pt x="64" y="58"/>
                    <a:pt x="64" y="57"/>
                  </a:cubicBezTo>
                  <a:cubicBezTo>
                    <a:pt x="66" y="57"/>
                    <a:pt x="67" y="57"/>
                    <a:pt x="68" y="57"/>
                  </a:cubicBezTo>
                  <a:cubicBezTo>
                    <a:pt x="68" y="57"/>
                    <a:pt x="68" y="56"/>
                    <a:pt x="68" y="56"/>
                  </a:cubicBezTo>
                  <a:cubicBezTo>
                    <a:pt x="69" y="55"/>
                    <a:pt x="67" y="55"/>
                    <a:pt x="67" y="54"/>
                  </a:cubicBezTo>
                  <a:cubicBezTo>
                    <a:pt x="67" y="54"/>
                    <a:pt x="66" y="54"/>
                    <a:pt x="66" y="54"/>
                  </a:cubicBezTo>
                  <a:cubicBezTo>
                    <a:pt x="66" y="53"/>
                    <a:pt x="66" y="53"/>
                    <a:pt x="67" y="52"/>
                  </a:cubicBezTo>
                  <a:cubicBezTo>
                    <a:pt x="68" y="52"/>
                    <a:pt x="68" y="51"/>
                    <a:pt x="69" y="51"/>
                  </a:cubicBezTo>
                  <a:cubicBezTo>
                    <a:pt x="69" y="51"/>
                    <a:pt x="69" y="51"/>
                    <a:pt x="69" y="51"/>
                  </a:cubicBezTo>
                  <a:cubicBezTo>
                    <a:pt x="68" y="51"/>
                    <a:pt x="67" y="51"/>
                    <a:pt x="65" y="51"/>
                  </a:cubicBezTo>
                  <a:cubicBezTo>
                    <a:pt x="65" y="50"/>
                    <a:pt x="66" y="50"/>
                    <a:pt x="67" y="50"/>
                  </a:cubicBezTo>
                  <a:cubicBezTo>
                    <a:pt x="66" y="50"/>
                    <a:pt x="66" y="49"/>
                    <a:pt x="66" y="48"/>
                  </a:cubicBezTo>
                  <a:cubicBezTo>
                    <a:pt x="66" y="48"/>
                    <a:pt x="67" y="48"/>
                    <a:pt x="67" y="47"/>
                  </a:cubicBezTo>
                  <a:cubicBezTo>
                    <a:pt x="67" y="46"/>
                    <a:pt x="67" y="46"/>
                    <a:pt x="66" y="46"/>
                  </a:cubicBezTo>
                  <a:cubicBezTo>
                    <a:pt x="66" y="45"/>
                    <a:pt x="66" y="44"/>
                    <a:pt x="66" y="42"/>
                  </a:cubicBezTo>
                  <a:cubicBezTo>
                    <a:pt x="67" y="42"/>
                    <a:pt x="67" y="42"/>
                    <a:pt x="68" y="42"/>
                  </a:cubicBezTo>
                  <a:cubicBezTo>
                    <a:pt x="68" y="43"/>
                    <a:pt x="68" y="43"/>
                    <a:pt x="67" y="43"/>
                  </a:cubicBezTo>
                  <a:cubicBezTo>
                    <a:pt x="68" y="43"/>
                    <a:pt x="68" y="44"/>
                    <a:pt x="68" y="44"/>
                  </a:cubicBezTo>
                  <a:cubicBezTo>
                    <a:pt x="68" y="45"/>
                    <a:pt x="69" y="45"/>
                    <a:pt x="69" y="47"/>
                  </a:cubicBezTo>
                  <a:cubicBezTo>
                    <a:pt x="69" y="48"/>
                    <a:pt x="70" y="48"/>
                    <a:pt x="70" y="48"/>
                  </a:cubicBezTo>
                  <a:cubicBezTo>
                    <a:pt x="69" y="49"/>
                    <a:pt x="69" y="50"/>
                    <a:pt x="69" y="51"/>
                  </a:cubicBezTo>
                  <a:cubicBezTo>
                    <a:pt x="70" y="51"/>
                    <a:pt x="69" y="49"/>
                    <a:pt x="71" y="49"/>
                  </a:cubicBezTo>
                  <a:cubicBezTo>
                    <a:pt x="71" y="48"/>
                    <a:pt x="71" y="48"/>
                    <a:pt x="71" y="48"/>
                  </a:cubicBezTo>
                  <a:cubicBezTo>
                    <a:pt x="72" y="48"/>
                    <a:pt x="73" y="47"/>
                    <a:pt x="73" y="47"/>
                  </a:cubicBezTo>
                  <a:cubicBezTo>
                    <a:pt x="73" y="47"/>
                    <a:pt x="73" y="46"/>
                    <a:pt x="73" y="46"/>
                  </a:cubicBezTo>
                  <a:cubicBezTo>
                    <a:pt x="73" y="45"/>
                    <a:pt x="73" y="45"/>
                    <a:pt x="74" y="44"/>
                  </a:cubicBezTo>
                  <a:cubicBezTo>
                    <a:pt x="74" y="44"/>
                    <a:pt x="72" y="44"/>
                    <a:pt x="72" y="44"/>
                  </a:cubicBezTo>
                  <a:cubicBezTo>
                    <a:pt x="72" y="42"/>
                    <a:pt x="72" y="41"/>
                    <a:pt x="72" y="40"/>
                  </a:cubicBezTo>
                  <a:cubicBezTo>
                    <a:pt x="72" y="39"/>
                    <a:pt x="72" y="37"/>
                    <a:pt x="74" y="37"/>
                  </a:cubicBezTo>
                  <a:cubicBezTo>
                    <a:pt x="74" y="37"/>
                    <a:pt x="74" y="37"/>
                    <a:pt x="74" y="36"/>
                  </a:cubicBezTo>
                  <a:cubicBezTo>
                    <a:pt x="74" y="36"/>
                    <a:pt x="74" y="36"/>
                    <a:pt x="74" y="37"/>
                  </a:cubicBezTo>
                  <a:cubicBezTo>
                    <a:pt x="75" y="36"/>
                    <a:pt x="76" y="35"/>
                    <a:pt x="76" y="33"/>
                  </a:cubicBezTo>
                  <a:cubicBezTo>
                    <a:pt x="77" y="33"/>
                    <a:pt x="78" y="32"/>
                    <a:pt x="79" y="31"/>
                  </a:cubicBezTo>
                  <a:cubicBezTo>
                    <a:pt x="79" y="31"/>
                    <a:pt x="79" y="30"/>
                    <a:pt x="79" y="31"/>
                  </a:cubicBezTo>
                  <a:cubicBezTo>
                    <a:pt x="80" y="30"/>
                    <a:pt x="81" y="30"/>
                    <a:pt x="81" y="29"/>
                  </a:cubicBezTo>
                  <a:cubicBezTo>
                    <a:pt x="82" y="29"/>
                    <a:pt x="83" y="29"/>
                    <a:pt x="83" y="29"/>
                  </a:cubicBezTo>
                  <a:cubicBezTo>
                    <a:pt x="84" y="29"/>
                    <a:pt x="84" y="30"/>
                    <a:pt x="85" y="31"/>
                  </a:cubicBezTo>
                  <a:cubicBezTo>
                    <a:pt x="86" y="31"/>
                    <a:pt x="86" y="31"/>
                    <a:pt x="87" y="32"/>
                  </a:cubicBezTo>
                  <a:cubicBezTo>
                    <a:pt x="88" y="32"/>
                    <a:pt x="90" y="33"/>
                    <a:pt x="89" y="35"/>
                  </a:cubicBezTo>
                  <a:cubicBezTo>
                    <a:pt x="91" y="35"/>
                    <a:pt x="91" y="33"/>
                    <a:pt x="91" y="32"/>
                  </a:cubicBezTo>
                  <a:cubicBezTo>
                    <a:pt x="91" y="32"/>
                    <a:pt x="92" y="32"/>
                    <a:pt x="92" y="32"/>
                  </a:cubicBezTo>
                  <a:cubicBezTo>
                    <a:pt x="92" y="33"/>
                    <a:pt x="92" y="33"/>
                    <a:pt x="92" y="34"/>
                  </a:cubicBezTo>
                  <a:cubicBezTo>
                    <a:pt x="94" y="33"/>
                    <a:pt x="94" y="32"/>
                    <a:pt x="95" y="32"/>
                  </a:cubicBezTo>
                  <a:cubicBezTo>
                    <a:pt x="97" y="32"/>
                    <a:pt x="98" y="32"/>
                    <a:pt x="99" y="32"/>
                  </a:cubicBezTo>
                  <a:cubicBezTo>
                    <a:pt x="99" y="31"/>
                    <a:pt x="97" y="31"/>
                    <a:pt x="98" y="30"/>
                  </a:cubicBezTo>
                  <a:cubicBezTo>
                    <a:pt x="99" y="30"/>
                    <a:pt x="99" y="31"/>
                    <a:pt x="101" y="31"/>
                  </a:cubicBezTo>
                  <a:cubicBezTo>
                    <a:pt x="102" y="30"/>
                    <a:pt x="103" y="29"/>
                    <a:pt x="103" y="28"/>
                  </a:cubicBezTo>
                  <a:cubicBezTo>
                    <a:pt x="104" y="27"/>
                    <a:pt x="104" y="28"/>
                    <a:pt x="105" y="29"/>
                  </a:cubicBezTo>
                  <a:cubicBezTo>
                    <a:pt x="106" y="29"/>
                    <a:pt x="105" y="28"/>
                    <a:pt x="106" y="28"/>
                  </a:cubicBezTo>
                  <a:cubicBezTo>
                    <a:pt x="106" y="29"/>
                    <a:pt x="106" y="29"/>
                    <a:pt x="106" y="30"/>
                  </a:cubicBezTo>
                  <a:cubicBezTo>
                    <a:pt x="107" y="30"/>
                    <a:pt x="107" y="29"/>
                    <a:pt x="107" y="28"/>
                  </a:cubicBezTo>
                  <a:cubicBezTo>
                    <a:pt x="108" y="28"/>
                    <a:pt x="108" y="29"/>
                    <a:pt x="109" y="29"/>
                  </a:cubicBezTo>
                  <a:cubicBezTo>
                    <a:pt x="109" y="28"/>
                    <a:pt x="108" y="28"/>
                    <a:pt x="108" y="27"/>
                  </a:cubicBezTo>
                  <a:cubicBezTo>
                    <a:pt x="108" y="26"/>
                    <a:pt x="109" y="27"/>
                    <a:pt x="110" y="27"/>
                  </a:cubicBezTo>
                  <a:cubicBezTo>
                    <a:pt x="110" y="27"/>
                    <a:pt x="110" y="26"/>
                    <a:pt x="110" y="25"/>
                  </a:cubicBezTo>
                  <a:cubicBezTo>
                    <a:pt x="111" y="25"/>
                    <a:pt x="111" y="25"/>
                    <a:pt x="112" y="25"/>
                  </a:cubicBezTo>
                  <a:cubicBezTo>
                    <a:pt x="113" y="25"/>
                    <a:pt x="114" y="24"/>
                    <a:pt x="115" y="23"/>
                  </a:cubicBezTo>
                  <a:cubicBezTo>
                    <a:pt x="115" y="23"/>
                    <a:pt x="115" y="24"/>
                    <a:pt x="115" y="24"/>
                  </a:cubicBezTo>
                  <a:cubicBezTo>
                    <a:pt x="116" y="24"/>
                    <a:pt x="116" y="23"/>
                    <a:pt x="117" y="23"/>
                  </a:cubicBezTo>
                  <a:cubicBezTo>
                    <a:pt x="117" y="22"/>
                    <a:pt x="117" y="22"/>
                    <a:pt x="118" y="21"/>
                  </a:cubicBezTo>
                  <a:cubicBezTo>
                    <a:pt x="119" y="21"/>
                    <a:pt x="119" y="22"/>
                    <a:pt x="119" y="23"/>
                  </a:cubicBezTo>
                  <a:cubicBezTo>
                    <a:pt x="120" y="23"/>
                    <a:pt x="121" y="23"/>
                    <a:pt x="122" y="22"/>
                  </a:cubicBezTo>
                  <a:cubicBezTo>
                    <a:pt x="122" y="23"/>
                    <a:pt x="123" y="23"/>
                    <a:pt x="124" y="24"/>
                  </a:cubicBezTo>
                  <a:cubicBezTo>
                    <a:pt x="124" y="25"/>
                    <a:pt x="123" y="25"/>
                    <a:pt x="123" y="26"/>
                  </a:cubicBezTo>
                  <a:cubicBezTo>
                    <a:pt x="124" y="26"/>
                    <a:pt x="125" y="26"/>
                    <a:pt x="125" y="26"/>
                  </a:cubicBezTo>
                  <a:cubicBezTo>
                    <a:pt x="126" y="27"/>
                    <a:pt x="126" y="26"/>
                    <a:pt x="126" y="26"/>
                  </a:cubicBezTo>
                  <a:cubicBezTo>
                    <a:pt x="127" y="27"/>
                    <a:pt x="127" y="27"/>
                    <a:pt x="128" y="27"/>
                  </a:cubicBezTo>
                  <a:cubicBezTo>
                    <a:pt x="133" y="32"/>
                    <a:pt x="138" y="38"/>
                    <a:pt x="141" y="45"/>
                  </a:cubicBezTo>
                  <a:close/>
                  <a:moveTo>
                    <a:pt x="146" y="58"/>
                  </a:moveTo>
                  <a:cubicBezTo>
                    <a:pt x="146" y="58"/>
                    <a:pt x="146" y="58"/>
                    <a:pt x="146" y="58"/>
                  </a:cubicBezTo>
                  <a:cubicBezTo>
                    <a:pt x="146" y="58"/>
                    <a:pt x="146" y="57"/>
                    <a:pt x="146" y="57"/>
                  </a:cubicBezTo>
                  <a:cubicBezTo>
                    <a:pt x="145" y="57"/>
                    <a:pt x="145" y="59"/>
                    <a:pt x="144" y="58"/>
                  </a:cubicBezTo>
                  <a:cubicBezTo>
                    <a:pt x="144" y="57"/>
                    <a:pt x="145" y="56"/>
                    <a:pt x="144" y="55"/>
                  </a:cubicBezTo>
                  <a:cubicBezTo>
                    <a:pt x="145" y="55"/>
                    <a:pt x="145" y="55"/>
                    <a:pt x="146" y="55"/>
                  </a:cubicBezTo>
                  <a:cubicBezTo>
                    <a:pt x="146" y="56"/>
                    <a:pt x="146" y="57"/>
                    <a:pt x="146" y="58"/>
                  </a:cubicBezTo>
                  <a:close/>
                  <a:moveTo>
                    <a:pt x="138" y="83"/>
                  </a:moveTo>
                  <a:cubicBezTo>
                    <a:pt x="138" y="82"/>
                    <a:pt x="139" y="82"/>
                    <a:pt x="139" y="82"/>
                  </a:cubicBezTo>
                  <a:cubicBezTo>
                    <a:pt x="139" y="81"/>
                    <a:pt x="139" y="80"/>
                    <a:pt x="140" y="80"/>
                  </a:cubicBezTo>
                  <a:cubicBezTo>
                    <a:pt x="140" y="80"/>
                    <a:pt x="141" y="81"/>
                    <a:pt x="141" y="81"/>
                  </a:cubicBezTo>
                  <a:cubicBezTo>
                    <a:pt x="141" y="82"/>
                    <a:pt x="142" y="82"/>
                    <a:pt x="142" y="83"/>
                  </a:cubicBezTo>
                  <a:cubicBezTo>
                    <a:pt x="141" y="83"/>
                    <a:pt x="140" y="83"/>
                    <a:pt x="140" y="84"/>
                  </a:cubicBezTo>
                  <a:cubicBezTo>
                    <a:pt x="139" y="84"/>
                    <a:pt x="139" y="84"/>
                    <a:pt x="139" y="83"/>
                  </a:cubicBezTo>
                  <a:cubicBezTo>
                    <a:pt x="139" y="83"/>
                    <a:pt x="138" y="83"/>
                    <a:pt x="138" y="83"/>
                  </a:cubicBezTo>
                  <a:close/>
                  <a:moveTo>
                    <a:pt x="139" y="94"/>
                  </a:moveTo>
                  <a:cubicBezTo>
                    <a:pt x="138" y="95"/>
                    <a:pt x="138" y="94"/>
                    <a:pt x="137" y="93"/>
                  </a:cubicBezTo>
                  <a:cubicBezTo>
                    <a:pt x="137" y="94"/>
                    <a:pt x="137" y="94"/>
                    <a:pt x="137" y="95"/>
                  </a:cubicBezTo>
                  <a:cubicBezTo>
                    <a:pt x="135" y="94"/>
                    <a:pt x="136" y="91"/>
                    <a:pt x="137" y="90"/>
                  </a:cubicBezTo>
                  <a:cubicBezTo>
                    <a:pt x="137" y="91"/>
                    <a:pt x="139" y="90"/>
                    <a:pt x="139" y="92"/>
                  </a:cubicBezTo>
                  <a:cubicBezTo>
                    <a:pt x="139" y="92"/>
                    <a:pt x="138" y="92"/>
                    <a:pt x="138" y="92"/>
                  </a:cubicBezTo>
                  <a:cubicBezTo>
                    <a:pt x="138" y="93"/>
                    <a:pt x="138" y="93"/>
                    <a:pt x="139" y="94"/>
                  </a:cubicBezTo>
                  <a:close/>
                  <a:moveTo>
                    <a:pt x="136" y="91"/>
                  </a:moveTo>
                  <a:cubicBezTo>
                    <a:pt x="135" y="92"/>
                    <a:pt x="135" y="93"/>
                    <a:pt x="134" y="94"/>
                  </a:cubicBezTo>
                  <a:cubicBezTo>
                    <a:pt x="134" y="94"/>
                    <a:pt x="135" y="94"/>
                    <a:pt x="135" y="94"/>
                  </a:cubicBezTo>
                  <a:cubicBezTo>
                    <a:pt x="135" y="95"/>
                    <a:pt x="134" y="94"/>
                    <a:pt x="134" y="95"/>
                  </a:cubicBezTo>
                  <a:cubicBezTo>
                    <a:pt x="133" y="95"/>
                    <a:pt x="133" y="94"/>
                    <a:pt x="131" y="94"/>
                  </a:cubicBezTo>
                  <a:cubicBezTo>
                    <a:pt x="131" y="93"/>
                    <a:pt x="130" y="92"/>
                    <a:pt x="130" y="91"/>
                  </a:cubicBezTo>
                  <a:cubicBezTo>
                    <a:pt x="130" y="89"/>
                    <a:pt x="134" y="89"/>
                    <a:pt x="134" y="86"/>
                  </a:cubicBezTo>
                  <a:cubicBezTo>
                    <a:pt x="135" y="86"/>
                    <a:pt x="135" y="87"/>
                    <a:pt x="136" y="87"/>
                  </a:cubicBezTo>
                  <a:cubicBezTo>
                    <a:pt x="136" y="88"/>
                    <a:pt x="136" y="88"/>
                    <a:pt x="135" y="89"/>
                  </a:cubicBezTo>
                  <a:cubicBezTo>
                    <a:pt x="136" y="89"/>
                    <a:pt x="135" y="90"/>
                    <a:pt x="136" y="91"/>
                  </a:cubicBezTo>
                  <a:close/>
                  <a:moveTo>
                    <a:pt x="134" y="98"/>
                  </a:moveTo>
                  <a:cubicBezTo>
                    <a:pt x="131" y="98"/>
                    <a:pt x="130" y="97"/>
                    <a:pt x="128" y="97"/>
                  </a:cubicBezTo>
                  <a:cubicBezTo>
                    <a:pt x="128" y="96"/>
                    <a:pt x="128" y="96"/>
                    <a:pt x="129" y="95"/>
                  </a:cubicBezTo>
                  <a:cubicBezTo>
                    <a:pt x="130" y="96"/>
                    <a:pt x="131" y="96"/>
                    <a:pt x="133" y="96"/>
                  </a:cubicBezTo>
                  <a:cubicBezTo>
                    <a:pt x="133" y="97"/>
                    <a:pt x="134" y="97"/>
                    <a:pt x="134" y="98"/>
                  </a:cubicBezTo>
                  <a:close/>
                  <a:moveTo>
                    <a:pt x="136" y="75"/>
                  </a:moveTo>
                  <a:cubicBezTo>
                    <a:pt x="136" y="74"/>
                    <a:pt x="135" y="73"/>
                    <a:pt x="135" y="73"/>
                  </a:cubicBezTo>
                  <a:cubicBezTo>
                    <a:pt x="135" y="72"/>
                    <a:pt x="136" y="72"/>
                    <a:pt x="137" y="72"/>
                  </a:cubicBezTo>
                  <a:cubicBezTo>
                    <a:pt x="137" y="73"/>
                    <a:pt x="137" y="75"/>
                    <a:pt x="136" y="75"/>
                  </a:cubicBezTo>
                  <a:close/>
                  <a:moveTo>
                    <a:pt x="138" y="77"/>
                  </a:moveTo>
                  <a:cubicBezTo>
                    <a:pt x="139" y="78"/>
                    <a:pt x="138" y="79"/>
                    <a:pt x="137" y="80"/>
                  </a:cubicBezTo>
                  <a:cubicBezTo>
                    <a:pt x="137" y="79"/>
                    <a:pt x="136" y="79"/>
                    <a:pt x="136" y="78"/>
                  </a:cubicBezTo>
                  <a:cubicBezTo>
                    <a:pt x="136" y="76"/>
                    <a:pt x="138" y="76"/>
                    <a:pt x="138" y="77"/>
                  </a:cubicBezTo>
                  <a:close/>
                  <a:moveTo>
                    <a:pt x="144" y="90"/>
                  </a:moveTo>
                  <a:cubicBezTo>
                    <a:pt x="144" y="92"/>
                    <a:pt x="142" y="92"/>
                    <a:pt x="141" y="91"/>
                  </a:cubicBezTo>
                  <a:cubicBezTo>
                    <a:pt x="141" y="90"/>
                    <a:pt x="143" y="90"/>
                    <a:pt x="144" y="90"/>
                  </a:cubicBezTo>
                  <a:close/>
                  <a:moveTo>
                    <a:pt x="143" y="66"/>
                  </a:moveTo>
                  <a:cubicBezTo>
                    <a:pt x="143" y="66"/>
                    <a:pt x="143" y="66"/>
                    <a:pt x="142" y="66"/>
                  </a:cubicBezTo>
                  <a:cubicBezTo>
                    <a:pt x="142" y="66"/>
                    <a:pt x="141" y="66"/>
                    <a:pt x="141" y="68"/>
                  </a:cubicBezTo>
                  <a:cubicBezTo>
                    <a:pt x="141" y="67"/>
                    <a:pt x="140" y="67"/>
                    <a:pt x="140" y="66"/>
                  </a:cubicBezTo>
                  <a:cubicBezTo>
                    <a:pt x="141" y="66"/>
                    <a:pt x="141" y="66"/>
                    <a:pt x="141" y="66"/>
                  </a:cubicBezTo>
                  <a:cubicBezTo>
                    <a:pt x="142" y="65"/>
                    <a:pt x="140" y="66"/>
                    <a:pt x="140" y="65"/>
                  </a:cubicBezTo>
                  <a:cubicBezTo>
                    <a:pt x="140" y="64"/>
                    <a:pt x="142" y="64"/>
                    <a:pt x="143" y="64"/>
                  </a:cubicBezTo>
                  <a:cubicBezTo>
                    <a:pt x="144" y="63"/>
                    <a:pt x="144" y="62"/>
                    <a:pt x="145" y="62"/>
                  </a:cubicBezTo>
                  <a:cubicBezTo>
                    <a:pt x="145" y="62"/>
                    <a:pt x="145" y="61"/>
                    <a:pt x="145" y="61"/>
                  </a:cubicBezTo>
                  <a:cubicBezTo>
                    <a:pt x="145" y="60"/>
                    <a:pt x="145" y="59"/>
                    <a:pt x="145" y="58"/>
                  </a:cubicBezTo>
                  <a:cubicBezTo>
                    <a:pt x="145" y="58"/>
                    <a:pt x="145" y="58"/>
                    <a:pt x="146" y="58"/>
                  </a:cubicBezTo>
                  <a:cubicBezTo>
                    <a:pt x="146" y="60"/>
                    <a:pt x="146" y="62"/>
                    <a:pt x="146" y="64"/>
                  </a:cubicBezTo>
                  <a:cubicBezTo>
                    <a:pt x="145" y="65"/>
                    <a:pt x="144" y="65"/>
                    <a:pt x="143" y="66"/>
                  </a:cubicBezTo>
                  <a:close/>
                  <a:moveTo>
                    <a:pt x="144" y="51"/>
                  </a:moveTo>
                  <a:cubicBezTo>
                    <a:pt x="145" y="52"/>
                    <a:pt x="145" y="53"/>
                    <a:pt x="145" y="54"/>
                  </a:cubicBezTo>
                  <a:cubicBezTo>
                    <a:pt x="144" y="54"/>
                    <a:pt x="144" y="53"/>
                    <a:pt x="144" y="51"/>
                  </a:cubicBezTo>
                  <a:close/>
                  <a:moveTo>
                    <a:pt x="122" y="87"/>
                  </a:moveTo>
                  <a:cubicBezTo>
                    <a:pt x="123" y="87"/>
                    <a:pt x="124" y="88"/>
                    <a:pt x="124" y="87"/>
                  </a:cubicBezTo>
                  <a:cubicBezTo>
                    <a:pt x="124" y="87"/>
                    <a:pt x="124" y="88"/>
                    <a:pt x="125" y="87"/>
                  </a:cubicBezTo>
                  <a:cubicBezTo>
                    <a:pt x="124" y="88"/>
                    <a:pt x="125" y="89"/>
                    <a:pt x="125" y="89"/>
                  </a:cubicBezTo>
                  <a:cubicBezTo>
                    <a:pt x="126" y="90"/>
                    <a:pt x="127" y="91"/>
                    <a:pt x="127" y="91"/>
                  </a:cubicBezTo>
                  <a:cubicBezTo>
                    <a:pt x="127" y="93"/>
                    <a:pt x="128" y="94"/>
                    <a:pt x="128" y="95"/>
                  </a:cubicBezTo>
                  <a:cubicBezTo>
                    <a:pt x="127" y="95"/>
                    <a:pt x="126" y="94"/>
                    <a:pt x="125" y="93"/>
                  </a:cubicBezTo>
                  <a:cubicBezTo>
                    <a:pt x="126" y="90"/>
                    <a:pt x="122" y="90"/>
                    <a:pt x="122" y="87"/>
                  </a:cubicBezTo>
                  <a:close/>
                  <a:moveTo>
                    <a:pt x="114" y="84"/>
                  </a:moveTo>
                  <a:cubicBezTo>
                    <a:pt x="115" y="84"/>
                    <a:pt x="115" y="85"/>
                    <a:pt x="115" y="86"/>
                  </a:cubicBezTo>
                  <a:cubicBezTo>
                    <a:pt x="115" y="86"/>
                    <a:pt x="115" y="87"/>
                    <a:pt x="114" y="86"/>
                  </a:cubicBezTo>
                  <a:cubicBezTo>
                    <a:pt x="113" y="86"/>
                    <a:pt x="115" y="85"/>
                    <a:pt x="114" y="84"/>
                  </a:cubicBezTo>
                  <a:close/>
                  <a:moveTo>
                    <a:pt x="97" y="106"/>
                  </a:moveTo>
                  <a:cubicBezTo>
                    <a:pt x="96" y="106"/>
                    <a:pt x="96" y="107"/>
                    <a:pt x="96" y="107"/>
                  </a:cubicBezTo>
                  <a:cubicBezTo>
                    <a:pt x="96" y="107"/>
                    <a:pt x="96" y="108"/>
                    <a:pt x="96" y="108"/>
                  </a:cubicBezTo>
                  <a:cubicBezTo>
                    <a:pt x="95" y="110"/>
                    <a:pt x="96" y="110"/>
                    <a:pt x="95" y="111"/>
                  </a:cubicBezTo>
                  <a:cubicBezTo>
                    <a:pt x="94" y="111"/>
                    <a:pt x="94" y="112"/>
                    <a:pt x="93" y="112"/>
                  </a:cubicBezTo>
                  <a:cubicBezTo>
                    <a:pt x="92" y="111"/>
                    <a:pt x="93" y="110"/>
                    <a:pt x="93" y="108"/>
                  </a:cubicBezTo>
                  <a:cubicBezTo>
                    <a:pt x="93" y="108"/>
                    <a:pt x="93" y="107"/>
                    <a:pt x="93" y="107"/>
                  </a:cubicBezTo>
                  <a:cubicBezTo>
                    <a:pt x="93" y="106"/>
                    <a:pt x="93" y="106"/>
                    <a:pt x="93" y="105"/>
                  </a:cubicBezTo>
                  <a:cubicBezTo>
                    <a:pt x="94" y="104"/>
                    <a:pt x="94" y="103"/>
                    <a:pt x="95" y="103"/>
                  </a:cubicBezTo>
                  <a:cubicBezTo>
                    <a:pt x="95" y="102"/>
                    <a:pt x="96" y="101"/>
                    <a:pt x="96" y="100"/>
                  </a:cubicBezTo>
                  <a:cubicBezTo>
                    <a:pt x="97" y="100"/>
                    <a:pt x="96" y="102"/>
                    <a:pt x="97" y="102"/>
                  </a:cubicBezTo>
                  <a:cubicBezTo>
                    <a:pt x="97" y="104"/>
                    <a:pt x="96" y="105"/>
                    <a:pt x="97" y="106"/>
                  </a:cubicBezTo>
                  <a:close/>
                  <a:moveTo>
                    <a:pt x="43" y="132"/>
                  </a:moveTo>
                  <a:cubicBezTo>
                    <a:pt x="43" y="131"/>
                    <a:pt x="44" y="131"/>
                    <a:pt x="44" y="132"/>
                  </a:cubicBezTo>
                  <a:cubicBezTo>
                    <a:pt x="43" y="132"/>
                    <a:pt x="43" y="132"/>
                    <a:pt x="43" y="132"/>
                  </a:cubicBezTo>
                  <a:close/>
                  <a:moveTo>
                    <a:pt x="52" y="41"/>
                  </a:moveTo>
                  <a:cubicBezTo>
                    <a:pt x="51" y="41"/>
                    <a:pt x="51" y="42"/>
                    <a:pt x="51" y="42"/>
                  </a:cubicBezTo>
                  <a:cubicBezTo>
                    <a:pt x="50" y="42"/>
                    <a:pt x="50" y="41"/>
                    <a:pt x="50" y="41"/>
                  </a:cubicBezTo>
                  <a:cubicBezTo>
                    <a:pt x="49" y="41"/>
                    <a:pt x="49" y="41"/>
                    <a:pt x="48" y="41"/>
                  </a:cubicBezTo>
                  <a:cubicBezTo>
                    <a:pt x="47" y="39"/>
                    <a:pt x="48" y="36"/>
                    <a:pt x="46" y="35"/>
                  </a:cubicBezTo>
                  <a:cubicBezTo>
                    <a:pt x="46" y="34"/>
                    <a:pt x="47" y="34"/>
                    <a:pt x="47" y="33"/>
                  </a:cubicBezTo>
                  <a:cubicBezTo>
                    <a:pt x="47" y="33"/>
                    <a:pt x="48" y="32"/>
                    <a:pt x="48" y="32"/>
                  </a:cubicBezTo>
                  <a:cubicBezTo>
                    <a:pt x="48" y="31"/>
                    <a:pt x="47" y="31"/>
                    <a:pt x="46" y="30"/>
                  </a:cubicBezTo>
                  <a:cubicBezTo>
                    <a:pt x="47" y="30"/>
                    <a:pt x="48" y="30"/>
                    <a:pt x="48" y="29"/>
                  </a:cubicBezTo>
                  <a:cubicBezTo>
                    <a:pt x="47" y="28"/>
                    <a:pt x="47" y="30"/>
                    <a:pt x="46" y="29"/>
                  </a:cubicBezTo>
                  <a:cubicBezTo>
                    <a:pt x="46" y="28"/>
                    <a:pt x="46" y="28"/>
                    <a:pt x="46" y="27"/>
                  </a:cubicBezTo>
                  <a:cubicBezTo>
                    <a:pt x="46" y="27"/>
                    <a:pt x="46" y="26"/>
                    <a:pt x="46" y="25"/>
                  </a:cubicBezTo>
                  <a:cubicBezTo>
                    <a:pt x="44" y="25"/>
                    <a:pt x="44" y="25"/>
                    <a:pt x="43" y="24"/>
                  </a:cubicBezTo>
                  <a:cubicBezTo>
                    <a:pt x="42" y="24"/>
                    <a:pt x="43" y="25"/>
                    <a:pt x="42" y="25"/>
                  </a:cubicBezTo>
                  <a:cubicBezTo>
                    <a:pt x="41" y="24"/>
                    <a:pt x="40" y="24"/>
                    <a:pt x="40" y="23"/>
                  </a:cubicBezTo>
                  <a:cubicBezTo>
                    <a:pt x="41" y="22"/>
                    <a:pt x="42" y="23"/>
                    <a:pt x="43" y="23"/>
                  </a:cubicBezTo>
                  <a:cubicBezTo>
                    <a:pt x="43" y="21"/>
                    <a:pt x="42" y="22"/>
                    <a:pt x="41" y="22"/>
                  </a:cubicBezTo>
                  <a:cubicBezTo>
                    <a:pt x="41" y="22"/>
                    <a:pt x="40" y="22"/>
                    <a:pt x="40" y="22"/>
                  </a:cubicBezTo>
                  <a:cubicBezTo>
                    <a:pt x="40" y="22"/>
                    <a:pt x="40" y="22"/>
                    <a:pt x="39" y="22"/>
                  </a:cubicBezTo>
                  <a:cubicBezTo>
                    <a:pt x="39" y="21"/>
                    <a:pt x="40" y="21"/>
                    <a:pt x="41" y="21"/>
                  </a:cubicBezTo>
                  <a:cubicBezTo>
                    <a:pt x="41" y="20"/>
                    <a:pt x="43" y="20"/>
                    <a:pt x="43" y="20"/>
                  </a:cubicBezTo>
                  <a:cubicBezTo>
                    <a:pt x="43" y="19"/>
                    <a:pt x="42" y="19"/>
                    <a:pt x="42" y="18"/>
                  </a:cubicBezTo>
                  <a:cubicBezTo>
                    <a:pt x="45" y="18"/>
                    <a:pt x="46" y="16"/>
                    <a:pt x="48" y="16"/>
                  </a:cubicBezTo>
                  <a:cubicBezTo>
                    <a:pt x="50" y="16"/>
                    <a:pt x="51" y="16"/>
                    <a:pt x="53" y="16"/>
                  </a:cubicBezTo>
                  <a:cubicBezTo>
                    <a:pt x="53" y="16"/>
                    <a:pt x="52" y="15"/>
                    <a:pt x="52" y="14"/>
                  </a:cubicBezTo>
                  <a:cubicBezTo>
                    <a:pt x="53" y="13"/>
                    <a:pt x="54" y="14"/>
                    <a:pt x="55" y="14"/>
                  </a:cubicBezTo>
                  <a:cubicBezTo>
                    <a:pt x="56" y="13"/>
                    <a:pt x="59" y="14"/>
                    <a:pt x="59" y="13"/>
                  </a:cubicBezTo>
                  <a:cubicBezTo>
                    <a:pt x="60" y="13"/>
                    <a:pt x="60" y="13"/>
                    <a:pt x="61" y="14"/>
                  </a:cubicBezTo>
                  <a:cubicBezTo>
                    <a:pt x="61" y="13"/>
                    <a:pt x="62" y="13"/>
                    <a:pt x="63" y="14"/>
                  </a:cubicBezTo>
                  <a:cubicBezTo>
                    <a:pt x="64" y="14"/>
                    <a:pt x="65" y="14"/>
                    <a:pt x="66" y="14"/>
                  </a:cubicBezTo>
                  <a:cubicBezTo>
                    <a:pt x="65" y="16"/>
                    <a:pt x="63" y="15"/>
                    <a:pt x="63" y="16"/>
                  </a:cubicBezTo>
                  <a:cubicBezTo>
                    <a:pt x="64" y="17"/>
                    <a:pt x="65" y="16"/>
                    <a:pt x="66" y="16"/>
                  </a:cubicBezTo>
                  <a:cubicBezTo>
                    <a:pt x="67" y="16"/>
                    <a:pt x="67" y="17"/>
                    <a:pt x="67" y="17"/>
                  </a:cubicBezTo>
                  <a:cubicBezTo>
                    <a:pt x="67" y="17"/>
                    <a:pt x="69" y="17"/>
                    <a:pt x="68" y="18"/>
                  </a:cubicBezTo>
                  <a:cubicBezTo>
                    <a:pt x="68" y="19"/>
                    <a:pt x="67" y="18"/>
                    <a:pt x="66" y="18"/>
                  </a:cubicBezTo>
                  <a:cubicBezTo>
                    <a:pt x="66" y="18"/>
                    <a:pt x="66" y="19"/>
                    <a:pt x="65" y="19"/>
                  </a:cubicBezTo>
                  <a:cubicBezTo>
                    <a:pt x="65" y="20"/>
                    <a:pt x="65" y="20"/>
                    <a:pt x="65" y="21"/>
                  </a:cubicBezTo>
                  <a:cubicBezTo>
                    <a:pt x="64" y="20"/>
                    <a:pt x="65" y="21"/>
                    <a:pt x="64" y="21"/>
                  </a:cubicBezTo>
                  <a:cubicBezTo>
                    <a:pt x="64" y="22"/>
                    <a:pt x="66" y="22"/>
                    <a:pt x="66" y="23"/>
                  </a:cubicBezTo>
                  <a:cubicBezTo>
                    <a:pt x="65" y="23"/>
                    <a:pt x="64" y="23"/>
                    <a:pt x="64" y="23"/>
                  </a:cubicBezTo>
                  <a:cubicBezTo>
                    <a:pt x="64" y="25"/>
                    <a:pt x="65" y="27"/>
                    <a:pt x="63" y="28"/>
                  </a:cubicBezTo>
                  <a:cubicBezTo>
                    <a:pt x="63" y="28"/>
                    <a:pt x="63" y="28"/>
                    <a:pt x="63" y="29"/>
                  </a:cubicBezTo>
                  <a:cubicBezTo>
                    <a:pt x="63" y="29"/>
                    <a:pt x="62" y="29"/>
                    <a:pt x="62" y="29"/>
                  </a:cubicBezTo>
                  <a:cubicBezTo>
                    <a:pt x="61" y="29"/>
                    <a:pt x="63" y="30"/>
                    <a:pt x="63" y="30"/>
                  </a:cubicBezTo>
                  <a:cubicBezTo>
                    <a:pt x="61" y="30"/>
                    <a:pt x="61" y="30"/>
                    <a:pt x="60" y="29"/>
                  </a:cubicBezTo>
                  <a:cubicBezTo>
                    <a:pt x="59" y="29"/>
                    <a:pt x="59" y="30"/>
                    <a:pt x="59" y="30"/>
                  </a:cubicBezTo>
                  <a:cubicBezTo>
                    <a:pt x="60" y="30"/>
                    <a:pt x="61" y="31"/>
                    <a:pt x="61" y="30"/>
                  </a:cubicBezTo>
                  <a:cubicBezTo>
                    <a:pt x="62" y="31"/>
                    <a:pt x="60" y="32"/>
                    <a:pt x="60" y="33"/>
                  </a:cubicBezTo>
                  <a:cubicBezTo>
                    <a:pt x="59" y="33"/>
                    <a:pt x="58" y="34"/>
                    <a:pt x="57" y="34"/>
                  </a:cubicBezTo>
                  <a:cubicBezTo>
                    <a:pt x="56" y="35"/>
                    <a:pt x="56" y="35"/>
                    <a:pt x="56" y="35"/>
                  </a:cubicBezTo>
                  <a:cubicBezTo>
                    <a:pt x="55" y="35"/>
                    <a:pt x="55" y="36"/>
                    <a:pt x="54" y="35"/>
                  </a:cubicBezTo>
                  <a:cubicBezTo>
                    <a:pt x="53" y="35"/>
                    <a:pt x="53" y="37"/>
                    <a:pt x="53" y="37"/>
                  </a:cubicBezTo>
                  <a:cubicBezTo>
                    <a:pt x="53" y="39"/>
                    <a:pt x="52" y="39"/>
                    <a:pt x="52" y="41"/>
                  </a:cubicBezTo>
                  <a:close/>
                  <a:moveTo>
                    <a:pt x="78" y="19"/>
                  </a:moveTo>
                  <a:cubicBezTo>
                    <a:pt x="79" y="19"/>
                    <a:pt x="79" y="20"/>
                    <a:pt x="79" y="20"/>
                  </a:cubicBezTo>
                  <a:cubicBezTo>
                    <a:pt x="80" y="21"/>
                    <a:pt x="81" y="21"/>
                    <a:pt x="81" y="23"/>
                  </a:cubicBezTo>
                  <a:cubicBezTo>
                    <a:pt x="79" y="23"/>
                    <a:pt x="79" y="22"/>
                    <a:pt x="78" y="21"/>
                  </a:cubicBezTo>
                  <a:cubicBezTo>
                    <a:pt x="78" y="22"/>
                    <a:pt x="78" y="23"/>
                    <a:pt x="78" y="25"/>
                  </a:cubicBezTo>
                  <a:cubicBezTo>
                    <a:pt x="77" y="25"/>
                    <a:pt x="76" y="25"/>
                    <a:pt x="77" y="24"/>
                  </a:cubicBezTo>
                  <a:cubicBezTo>
                    <a:pt x="76" y="24"/>
                    <a:pt x="75" y="23"/>
                    <a:pt x="75" y="23"/>
                  </a:cubicBezTo>
                  <a:cubicBezTo>
                    <a:pt x="75" y="22"/>
                    <a:pt x="76" y="22"/>
                    <a:pt x="76" y="21"/>
                  </a:cubicBezTo>
                  <a:cubicBezTo>
                    <a:pt x="75" y="21"/>
                    <a:pt x="75" y="22"/>
                    <a:pt x="74" y="22"/>
                  </a:cubicBezTo>
                  <a:cubicBezTo>
                    <a:pt x="73" y="21"/>
                    <a:pt x="74" y="21"/>
                    <a:pt x="74" y="20"/>
                  </a:cubicBezTo>
                  <a:cubicBezTo>
                    <a:pt x="74" y="20"/>
                    <a:pt x="73" y="20"/>
                    <a:pt x="73" y="19"/>
                  </a:cubicBezTo>
                  <a:cubicBezTo>
                    <a:pt x="73" y="16"/>
                    <a:pt x="75" y="18"/>
                    <a:pt x="76" y="19"/>
                  </a:cubicBezTo>
                  <a:cubicBezTo>
                    <a:pt x="76" y="19"/>
                    <a:pt x="75" y="18"/>
                    <a:pt x="76" y="17"/>
                  </a:cubicBezTo>
                  <a:cubicBezTo>
                    <a:pt x="77" y="17"/>
                    <a:pt x="78" y="18"/>
                    <a:pt x="77" y="19"/>
                  </a:cubicBezTo>
                  <a:cubicBezTo>
                    <a:pt x="77" y="19"/>
                    <a:pt x="78" y="19"/>
                    <a:pt x="78" y="19"/>
                  </a:cubicBezTo>
                  <a:close/>
                  <a:moveTo>
                    <a:pt x="78" y="17"/>
                  </a:moveTo>
                  <a:cubicBezTo>
                    <a:pt x="80" y="17"/>
                    <a:pt x="82" y="17"/>
                    <a:pt x="84" y="17"/>
                  </a:cubicBezTo>
                  <a:cubicBezTo>
                    <a:pt x="84" y="19"/>
                    <a:pt x="83" y="18"/>
                    <a:pt x="83" y="19"/>
                  </a:cubicBezTo>
                  <a:cubicBezTo>
                    <a:pt x="81" y="19"/>
                    <a:pt x="80" y="18"/>
                    <a:pt x="78" y="18"/>
                  </a:cubicBezTo>
                  <a:cubicBezTo>
                    <a:pt x="78" y="18"/>
                    <a:pt x="78" y="17"/>
                    <a:pt x="78" y="17"/>
                  </a:cubicBezTo>
                  <a:close/>
                  <a:moveTo>
                    <a:pt x="66" y="49"/>
                  </a:moveTo>
                  <a:cubicBezTo>
                    <a:pt x="65" y="49"/>
                    <a:pt x="64" y="49"/>
                    <a:pt x="64" y="49"/>
                  </a:cubicBezTo>
                  <a:cubicBezTo>
                    <a:pt x="63" y="49"/>
                    <a:pt x="63" y="48"/>
                    <a:pt x="63" y="47"/>
                  </a:cubicBezTo>
                  <a:cubicBezTo>
                    <a:pt x="64" y="46"/>
                    <a:pt x="64" y="47"/>
                    <a:pt x="64" y="46"/>
                  </a:cubicBezTo>
                  <a:cubicBezTo>
                    <a:pt x="65" y="46"/>
                    <a:pt x="65" y="46"/>
                    <a:pt x="66" y="46"/>
                  </a:cubicBezTo>
                  <a:cubicBezTo>
                    <a:pt x="66" y="47"/>
                    <a:pt x="65" y="47"/>
                    <a:pt x="66" y="49"/>
                  </a:cubicBezTo>
                  <a:close/>
                  <a:moveTo>
                    <a:pt x="64" y="38"/>
                  </a:moveTo>
                  <a:cubicBezTo>
                    <a:pt x="63" y="38"/>
                    <a:pt x="63" y="36"/>
                    <a:pt x="62" y="37"/>
                  </a:cubicBezTo>
                  <a:cubicBezTo>
                    <a:pt x="62" y="36"/>
                    <a:pt x="63" y="36"/>
                    <a:pt x="63" y="35"/>
                  </a:cubicBezTo>
                  <a:cubicBezTo>
                    <a:pt x="62" y="35"/>
                    <a:pt x="62" y="36"/>
                    <a:pt x="62" y="35"/>
                  </a:cubicBezTo>
                  <a:cubicBezTo>
                    <a:pt x="62" y="34"/>
                    <a:pt x="63" y="35"/>
                    <a:pt x="63" y="33"/>
                  </a:cubicBezTo>
                  <a:cubicBezTo>
                    <a:pt x="63" y="33"/>
                    <a:pt x="63" y="34"/>
                    <a:pt x="64" y="35"/>
                  </a:cubicBezTo>
                  <a:cubicBezTo>
                    <a:pt x="65" y="34"/>
                    <a:pt x="65" y="35"/>
                    <a:pt x="66" y="34"/>
                  </a:cubicBezTo>
                  <a:cubicBezTo>
                    <a:pt x="66" y="35"/>
                    <a:pt x="67" y="36"/>
                    <a:pt x="67" y="37"/>
                  </a:cubicBezTo>
                  <a:cubicBezTo>
                    <a:pt x="67" y="37"/>
                    <a:pt x="66" y="37"/>
                    <a:pt x="66" y="38"/>
                  </a:cubicBezTo>
                  <a:cubicBezTo>
                    <a:pt x="65" y="38"/>
                    <a:pt x="64" y="37"/>
                    <a:pt x="64" y="38"/>
                  </a:cubicBezTo>
                  <a:close/>
                  <a:moveTo>
                    <a:pt x="96" y="25"/>
                  </a:moveTo>
                  <a:cubicBezTo>
                    <a:pt x="97" y="24"/>
                    <a:pt x="99" y="23"/>
                    <a:pt x="100" y="23"/>
                  </a:cubicBezTo>
                  <a:cubicBezTo>
                    <a:pt x="101" y="23"/>
                    <a:pt x="101" y="23"/>
                    <a:pt x="101" y="23"/>
                  </a:cubicBezTo>
                  <a:cubicBezTo>
                    <a:pt x="101" y="23"/>
                    <a:pt x="101" y="23"/>
                    <a:pt x="102" y="23"/>
                  </a:cubicBezTo>
                  <a:cubicBezTo>
                    <a:pt x="102" y="24"/>
                    <a:pt x="101" y="25"/>
                    <a:pt x="99" y="25"/>
                  </a:cubicBezTo>
                  <a:cubicBezTo>
                    <a:pt x="98" y="25"/>
                    <a:pt x="98" y="27"/>
                    <a:pt x="96" y="27"/>
                  </a:cubicBezTo>
                  <a:cubicBezTo>
                    <a:pt x="96" y="29"/>
                    <a:pt x="97" y="29"/>
                    <a:pt x="97" y="30"/>
                  </a:cubicBezTo>
                  <a:cubicBezTo>
                    <a:pt x="97" y="30"/>
                    <a:pt x="96" y="31"/>
                    <a:pt x="96" y="31"/>
                  </a:cubicBezTo>
                  <a:cubicBezTo>
                    <a:pt x="95" y="30"/>
                    <a:pt x="95" y="30"/>
                    <a:pt x="94" y="29"/>
                  </a:cubicBezTo>
                  <a:cubicBezTo>
                    <a:pt x="94" y="28"/>
                    <a:pt x="95" y="28"/>
                    <a:pt x="95" y="28"/>
                  </a:cubicBezTo>
                  <a:cubicBezTo>
                    <a:pt x="95" y="26"/>
                    <a:pt x="96" y="26"/>
                    <a:pt x="96" y="25"/>
                  </a:cubicBezTo>
                  <a:close/>
                  <a:moveTo>
                    <a:pt x="96" y="19"/>
                  </a:moveTo>
                  <a:cubicBezTo>
                    <a:pt x="96" y="17"/>
                    <a:pt x="98" y="17"/>
                    <a:pt x="98" y="18"/>
                  </a:cubicBezTo>
                  <a:cubicBezTo>
                    <a:pt x="97" y="18"/>
                    <a:pt x="97" y="20"/>
                    <a:pt x="96" y="19"/>
                  </a:cubicBezTo>
                  <a:close/>
                  <a:moveTo>
                    <a:pt x="112" y="18"/>
                  </a:moveTo>
                  <a:cubicBezTo>
                    <a:pt x="113" y="18"/>
                    <a:pt x="115" y="18"/>
                    <a:pt x="116" y="19"/>
                  </a:cubicBezTo>
                  <a:cubicBezTo>
                    <a:pt x="115" y="21"/>
                    <a:pt x="113" y="20"/>
                    <a:pt x="111" y="20"/>
                  </a:cubicBezTo>
                  <a:cubicBezTo>
                    <a:pt x="112" y="20"/>
                    <a:pt x="111" y="18"/>
                    <a:pt x="112" y="18"/>
                  </a:cubicBezTo>
                  <a:close/>
                  <a:moveTo>
                    <a:pt x="33" y="38"/>
                  </a:moveTo>
                  <a:cubicBezTo>
                    <a:pt x="33" y="40"/>
                    <a:pt x="31" y="37"/>
                    <a:pt x="31" y="39"/>
                  </a:cubicBezTo>
                  <a:cubicBezTo>
                    <a:pt x="30" y="39"/>
                    <a:pt x="29" y="39"/>
                    <a:pt x="29" y="38"/>
                  </a:cubicBezTo>
                  <a:cubicBezTo>
                    <a:pt x="30" y="38"/>
                    <a:pt x="30" y="37"/>
                    <a:pt x="31" y="36"/>
                  </a:cubicBezTo>
                  <a:cubicBezTo>
                    <a:pt x="31" y="36"/>
                    <a:pt x="31" y="37"/>
                    <a:pt x="32" y="37"/>
                  </a:cubicBezTo>
                  <a:cubicBezTo>
                    <a:pt x="33" y="37"/>
                    <a:pt x="32" y="38"/>
                    <a:pt x="33" y="38"/>
                  </a:cubicBezTo>
                  <a:close/>
                  <a:moveTo>
                    <a:pt x="37" y="77"/>
                  </a:moveTo>
                  <a:cubicBezTo>
                    <a:pt x="37" y="78"/>
                    <a:pt x="36" y="78"/>
                    <a:pt x="36" y="78"/>
                  </a:cubicBezTo>
                  <a:cubicBezTo>
                    <a:pt x="36" y="78"/>
                    <a:pt x="36" y="78"/>
                    <a:pt x="36" y="77"/>
                  </a:cubicBezTo>
                  <a:cubicBezTo>
                    <a:pt x="36" y="77"/>
                    <a:pt x="37" y="77"/>
                    <a:pt x="37" y="77"/>
                  </a:cubicBezTo>
                  <a:close/>
                  <a:moveTo>
                    <a:pt x="30" y="76"/>
                  </a:moveTo>
                  <a:cubicBezTo>
                    <a:pt x="29" y="76"/>
                    <a:pt x="29" y="75"/>
                    <a:pt x="28" y="75"/>
                  </a:cubicBezTo>
                  <a:cubicBezTo>
                    <a:pt x="27" y="74"/>
                    <a:pt x="27" y="75"/>
                    <a:pt x="26" y="75"/>
                  </a:cubicBezTo>
                  <a:cubicBezTo>
                    <a:pt x="26" y="75"/>
                    <a:pt x="26" y="74"/>
                    <a:pt x="27" y="74"/>
                  </a:cubicBezTo>
                  <a:cubicBezTo>
                    <a:pt x="28" y="74"/>
                    <a:pt x="29" y="74"/>
                    <a:pt x="30" y="74"/>
                  </a:cubicBezTo>
                  <a:cubicBezTo>
                    <a:pt x="30" y="75"/>
                    <a:pt x="31" y="75"/>
                    <a:pt x="32" y="75"/>
                  </a:cubicBezTo>
                  <a:cubicBezTo>
                    <a:pt x="32" y="76"/>
                    <a:pt x="32" y="75"/>
                    <a:pt x="32" y="76"/>
                  </a:cubicBezTo>
                  <a:cubicBezTo>
                    <a:pt x="33" y="76"/>
                    <a:pt x="35" y="76"/>
                    <a:pt x="35" y="78"/>
                  </a:cubicBezTo>
                  <a:cubicBezTo>
                    <a:pt x="34" y="78"/>
                    <a:pt x="33" y="78"/>
                    <a:pt x="33" y="78"/>
                  </a:cubicBezTo>
                  <a:cubicBezTo>
                    <a:pt x="33" y="78"/>
                    <a:pt x="33" y="78"/>
                    <a:pt x="32" y="78"/>
                  </a:cubicBezTo>
                  <a:cubicBezTo>
                    <a:pt x="32" y="77"/>
                    <a:pt x="31" y="77"/>
                    <a:pt x="32" y="77"/>
                  </a:cubicBezTo>
                  <a:cubicBezTo>
                    <a:pt x="32" y="76"/>
                    <a:pt x="31" y="77"/>
                    <a:pt x="30" y="76"/>
                  </a:cubicBezTo>
                  <a:close/>
                  <a:moveTo>
                    <a:pt x="31" y="78"/>
                  </a:moveTo>
                  <a:cubicBezTo>
                    <a:pt x="30" y="78"/>
                    <a:pt x="30" y="78"/>
                    <a:pt x="29" y="78"/>
                  </a:cubicBezTo>
                  <a:cubicBezTo>
                    <a:pt x="29" y="78"/>
                    <a:pt x="29" y="78"/>
                    <a:pt x="29" y="77"/>
                  </a:cubicBezTo>
                  <a:cubicBezTo>
                    <a:pt x="30" y="77"/>
                    <a:pt x="31" y="77"/>
                    <a:pt x="31" y="78"/>
                  </a:cubicBezTo>
                  <a:close/>
                  <a:moveTo>
                    <a:pt x="29" y="73"/>
                  </a:moveTo>
                  <a:cubicBezTo>
                    <a:pt x="29" y="73"/>
                    <a:pt x="29" y="73"/>
                    <a:pt x="29" y="72"/>
                  </a:cubicBezTo>
                  <a:cubicBezTo>
                    <a:pt x="30" y="72"/>
                    <a:pt x="30" y="73"/>
                    <a:pt x="30" y="73"/>
                  </a:cubicBezTo>
                  <a:cubicBezTo>
                    <a:pt x="30" y="73"/>
                    <a:pt x="30" y="73"/>
                    <a:pt x="29" y="73"/>
                  </a:cubicBezTo>
                  <a:close/>
                  <a:moveTo>
                    <a:pt x="31" y="72"/>
                  </a:moveTo>
                  <a:cubicBezTo>
                    <a:pt x="31" y="72"/>
                    <a:pt x="32" y="72"/>
                    <a:pt x="32" y="72"/>
                  </a:cubicBezTo>
                  <a:cubicBezTo>
                    <a:pt x="32" y="73"/>
                    <a:pt x="32" y="73"/>
                    <a:pt x="32" y="74"/>
                  </a:cubicBezTo>
                  <a:cubicBezTo>
                    <a:pt x="31" y="74"/>
                    <a:pt x="31" y="73"/>
                    <a:pt x="31" y="72"/>
                  </a:cubicBezTo>
                  <a:close/>
                  <a:moveTo>
                    <a:pt x="32" y="75"/>
                  </a:moveTo>
                  <a:cubicBezTo>
                    <a:pt x="32" y="74"/>
                    <a:pt x="32" y="74"/>
                    <a:pt x="32" y="73"/>
                  </a:cubicBezTo>
                  <a:cubicBezTo>
                    <a:pt x="33" y="73"/>
                    <a:pt x="33" y="74"/>
                    <a:pt x="33" y="74"/>
                  </a:cubicBezTo>
                  <a:cubicBezTo>
                    <a:pt x="34" y="75"/>
                    <a:pt x="34" y="74"/>
                    <a:pt x="34" y="75"/>
                  </a:cubicBezTo>
                  <a:cubicBezTo>
                    <a:pt x="34" y="76"/>
                    <a:pt x="33" y="76"/>
                    <a:pt x="33" y="74"/>
                  </a:cubicBezTo>
                  <a:cubicBezTo>
                    <a:pt x="33" y="75"/>
                    <a:pt x="33" y="75"/>
                    <a:pt x="32" y="75"/>
                  </a:cubicBezTo>
                  <a:close/>
                  <a:moveTo>
                    <a:pt x="147" y="97"/>
                  </a:moveTo>
                  <a:cubicBezTo>
                    <a:pt x="147" y="97"/>
                    <a:pt x="147" y="96"/>
                    <a:pt x="147" y="96"/>
                  </a:cubicBezTo>
                  <a:cubicBezTo>
                    <a:pt x="146" y="95"/>
                    <a:pt x="144" y="94"/>
                    <a:pt x="143" y="93"/>
                  </a:cubicBezTo>
                  <a:cubicBezTo>
                    <a:pt x="143" y="93"/>
                    <a:pt x="142" y="94"/>
                    <a:pt x="142" y="93"/>
                  </a:cubicBezTo>
                  <a:cubicBezTo>
                    <a:pt x="142" y="92"/>
                    <a:pt x="143" y="93"/>
                    <a:pt x="143" y="92"/>
                  </a:cubicBezTo>
                  <a:cubicBezTo>
                    <a:pt x="144" y="92"/>
                    <a:pt x="143" y="93"/>
                    <a:pt x="144" y="92"/>
                  </a:cubicBezTo>
                  <a:cubicBezTo>
                    <a:pt x="145" y="92"/>
                    <a:pt x="145" y="92"/>
                    <a:pt x="145" y="92"/>
                  </a:cubicBezTo>
                  <a:cubicBezTo>
                    <a:pt x="146" y="92"/>
                    <a:pt x="146" y="92"/>
                    <a:pt x="147" y="92"/>
                  </a:cubicBezTo>
                  <a:cubicBezTo>
                    <a:pt x="147" y="92"/>
                    <a:pt x="148" y="92"/>
                    <a:pt x="148" y="92"/>
                  </a:cubicBezTo>
                  <a:cubicBezTo>
                    <a:pt x="148" y="94"/>
                    <a:pt x="147" y="96"/>
                    <a:pt x="147"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9" name="Freeform 118"/>
            <p:cNvSpPr>
              <a:spLocks/>
            </p:cNvSpPr>
            <p:nvPr/>
          </p:nvSpPr>
          <p:spPr bwMode="auto">
            <a:xfrm>
              <a:off x="3709988" y="258763"/>
              <a:ext cx="1588"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0"/>
                    <a:pt x="0" y="1"/>
                    <a:pt x="0" y="1"/>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0" name="Freeform 119"/>
            <p:cNvSpPr>
              <a:spLocks/>
            </p:cNvSpPr>
            <p:nvPr/>
          </p:nvSpPr>
          <p:spPr bwMode="auto">
            <a:xfrm>
              <a:off x="3937000" y="341313"/>
              <a:ext cx="4763" cy="4763"/>
            </a:xfrm>
            <a:custGeom>
              <a:avLst/>
              <a:gdLst>
                <a:gd name="T0" fmla="*/ 2 w 2"/>
                <a:gd name="T1" fmla="*/ 1 h 2"/>
                <a:gd name="T2" fmla="*/ 2 w 2"/>
                <a:gd name="T3" fmla="*/ 0 h 2"/>
                <a:gd name="T4" fmla="*/ 0 w 2"/>
                <a:gd name="T5" fmla="*/ 1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2" y="1"/>
                    <a:pt x="2" y="0"/>
                  </a:cubicBezTo>
                  <a:cubicBezTo>
                    <a:pt x="1" y="0"/>
                    <a:pt x="0" y="1"/>
                    <a:pt x="0" y="1"/>
                  </a:cubicBezTo>
                  <a:cubicBezTo>
                    <a:pt x="1" y="1"/>
                    <a:pt x="1"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1" name="Freeform 120"/>
            <p:cNvSpPr>
              <a:spLocks/>
            </p:cNvSpPr>
            <p:nvPr/>
          </p:nvSpPr>
          <p:spPr bwMode="auto">
            <a:xfrm>
              <a:off x="3910013" y="266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2" name="Freeform 121"/>
            <p:cNvSpPr>
              <a:spLocks/>
            </p:cNvSpPr>
            <p:nvPr/>
          </p:nvSpPr>
          <p:spPr bwMode="auto">
            <a:xfrm>
              <a:off x="3911600" y="2635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3" name="Freeform 122"/>
            <p:cNvSpPr>
              <a:spLocks/>
            </p:cNvSpPr>
            <p:nvPr/>
          </p:nvSpPr>
          <p:spPr bwMode="auto">
            <a:xfrm>
              <a:off x="3873500" y="274638"/>
              <a:ext cx="1588"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4" name="Freeform 123"/>
            <p:cNvSpPr>
              <a:spLocks/>
            </p:cNvSpPr>
            <p:nvPr/>
          </p:nvSpPr>
          <p:spPr bwMode="auto">
            <a:xfrm>
              <a:off x="3659188" y="366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5" name="Freeform 124"/>
            <p:cNvSpPr>
              <a:spLocks/>
            </p:cNvSpPr>
            <p:nvPr/>
          </p:nvSpPr>
          <p:spPr bwMode="auto">
            <a:xfrm>
              <a:off x="3802063" y="334963"/>
              <a:ext cx="1588"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6" name="Freeform 125"/>
            <p:cNvSpPr>
              <a:spLocks/>
            </p:cNvSpPr>
            <p:nvPr/>
          </p:nvSpPr>
          <p:spPr bwMode="auto">
            <a:xfrm>
              <a:off x="3802063" y="284163"/>
              <a:ext cx="15875" cy="28575"/>
            </a:xfrm>
            <a:custGeom>
              <a:avLst/>
              <a:gdLst>
                <a:gd name="T0" fmla="*/ 7 w 7"/>
                <a:gd name="T1" fmla="*/ 0 h 12"/>
                <a:gd name="T2" fmla="*/ 4 w 7"/>
                <a:gd name="T3" fmla="*/ 6 h 12"/>
                <a:gd name="T4" fmla="*/ 5 w 7"/>
                <a:gd name="T5" fmla="*/ 7 h 12"/>
                <a:gd name="T6" fmla="*/ 3 w 7"/>
                <a:gd name="T7" fmla="*/ 11 h 12"/>
                <a:gd name="T8" fmla="*/ 0 w 7"/>
                <a:gd name="T9" fmla="*/ 8 h 12"/>
                <a:gd name="T10" fmla="*/ 1 w 7"/>
                <a:gd name="T11" fmla="*/ 11 h 12"/>
                <a:gd name="T12" fmla="*/ 1 w 7"/>
                <a:gd name="T13" fmla="*/ 12 h 12"/>
                <a:gd name="T14" fmla="*/ 2 w 7"/>
                <a:gd name="T15" fmla="*/ 12 h 12"/>
                <a:gd name="T16" fmla="*/ 4 w 7"/>
                <a:gd name="T17" fmla="*/ 11 h 12"/>
                <a:gd name="T18" fmla="*/ 5 w 7"/>
                <a:gd name="T19" fmla="*/ 11 h 12"/>
                <a:gd name="T20" fmla="*/ 6 w 7"/>
                <a:gd name="T21" fmla="*/ 8 h 12"/>
                <a:gd name="T22" fmla="*/ 7 w 7"/>
                <a:gd name="T23" fmla="*/ 9 h 12"/>
                <a:gd name="T24" fmla="*/ 7 w 7"/>
                <a:gd name="T25" fmla="*/ 6 h 12"/>
                <a:gd name="T26" fmla="*/ 5 w 7"/>
                <a:gd name="T27" fmla="*/ 5 h 12"/>
                <a:gd name="T28" fmla="*/ 7 w 7"/>
                <a:gd name="T29" fmla="*/ 1 h 12"/>
                <a:gd name="T30" fmla="*/ 7 w 7"/>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2">
                  <a:moveTo>
                    <a:pt x="7" y="0"/>
                  </a:moveTo>
                  <a:cubicBezTo>
                    <a:pt x="6" y="2"/>
                    <a:pt x="4" y="3"/>
                    <a:pt x="4" y="6"/>
                  </a:cubicBezTo>
                  <a:cubicBezTo>
                    <a:pt x="4" y="6"/>
                    <a:pt x="5" y="7"/>
                    <a:pt x="5" y="7"/>
                  </a:cubicBezTo>
                  <a:cubicBezTo>
                    <a:pt x="4" y="9"/>
                    <a:pt x="4" y="10"/>
                    <a:pt x="3" y="11"/>
                  </a:cubicBezTo>
                  <a:cubicBezTo>
                    <a:pt x="1" y="12"/>
                    <a:pt x="2" y="8"/>
                    <a:pt x="0" y="8"/>
                  </a:cubicBezTo>
                  <a:cubicBezTo>
                    <a:pt x="0" y="9"/>
                    <a:pt x="1" y="10"/>
                    <a:pt x="1" y="11"/>
                  </a:cubicBezTo>
                  <a:cubicBezTo>
                    <a:pt x="1" y="11"/>
                    <a:pt x="1" y="12"/>
                    <a:pt x="1" y="12"/>
                  </a:cubicBezTo>
                  <a:cubicBezTo>
                    <a:pt x="1" y="11"/>
                    <a:pt x="2" y="12"/>
                    <a:pt x="2" y="12"/>
                  </a:cubicBezTo>
                  <a:cubicBezTo>
                    <a:pt x="3" y="12"/>
                    <a:pt x="3" y="11"/>
                    <a:pt x="4" y="11"/>
                  </a:cubicBezTo>
                  <a:cubicBezTo>
                    <a:pt x="4" y="11"/>
                    <a:pt x="5" y="11"/>
                    <a:pt x="5" y="11"/>
                  </a:cubicBezTo>
                  <a:cubicBezTo>
                    <a:pt x="6" y="11"/>
                    <a:pt x="6" y="9"/>
                    <a:pt x="6" y="8"/>
                  </a:cubicBezTo>
                  <a:cubicBezTo>
                    <a:pt x="7" y="7"/>
                    <a:pt x="7" y="9"/>
                    <a:pt x="7" y="9"/>
                  </a:cubicBezTo>
                  <a:cubicBezTo>
                    <a:pt x="7" y="8"/>
                    <a:pt x="7" y="7"/>
                    <a:pt x="7" y="6"/>
                  </a:cubicBezTo>
                  <a:cubicBezTo>
                    <a:pt x="7" y="6"/>
                    <a:pt x="6" y="5"/>
                    <a:pt x="5" y="5"/>
                  </a:cubicBezTo>
                  <a:cubicBezTo>
                    <a:pt x="5" y="2"/>
                    <a:pt x="7" y="3"/>
                    <a:pt x="7" y="1"/>
                  </a:cubicBezTo>
                  <a:cubicBezTo>
                    <a:pt x="7" y="0"/>
                    <a:pt x="7"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7" name="Freeform 126"/>
            <p:cNvSpPr>
              <a:spLocks/>
            </p:cNvSpPr>
            <p:nvPr/>
          </p:nvSpPr>
          <p:spPr bwMode="auto">
            <a:xfrm>
              <a:off x="3727450" y="3143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8" name="Freeform 127"/>
            <p:cNvSpPr>
              <a:spLocks/>
            </p:cNvSpPr>
            <p:nvPr/>
          </p:nvSpPr>
          <p:spPr bwMode="auto">
            <a:xfrm>
              <a:off x="3925888" y="376238"/>
              <a:ext cx="4763" cy="9525"/>
            </a:xfrm>
            <a:custGeom>
              <a:avLst/>
              <a:gdLst>
                <a:gd name="T0" fmla="*/ 1 w 2"/>
                <a:gd name="T1" fmla="*/ 1 h 4"/>
                <a:gd name="T2" fmla="*/ 1 w 2"/>
                <a:gd name="T3" fmla="*/ 3 h 4"/>
                <a:gd name="T4" fmla="*/ 2 w 2"/>
                <a:gd name="T5" fmla="*/ 4 h 4"/>
                <a:gd name="T6" fmla="*/ 2 w 2"/>
                <a:gd name="T7" fmla="*/ 2 h 4"/>
                <a:gd name="T8" fmla="*/ 1 w 2"/>
                <a:gd name="T9" fmla="*/ 1 h 4"/>
              </a:gdLst>
              <a:ahLst/>
              <a:cxnLst>
                <a:cxn ang="0">
                  <a:pos x="T0" y="T1"/>
                </a:cxn>
                <a:cxn ang="0">
                  <a:pos x="T2" y="T3"/>
                </a:cxn>
                <a:cxn ang="0">
                  <a:pos x="T4" y="T5"/>
                </a:cxn>
                <a:cxn ang="0">
                  <a:pos x="T6" y="T7"/>
                </a:cxn>
                <a:cxn ang="0">
                  <a:pos x="T8" y="T9"/>
                </a:cxn>
              </a:cxnLst>
              <a:rect l="0" t="0" r="r" b="b"/>
              <a:pathLst>
                <a:path w="2" h="4">
                  <a:moveTo>
                    <a:pt x="1" y="1"/>
                  </a:moveTo>
                  <a:cubicBezTo>
                    <a:pt x="0" y="2"/>
                    <a:pt x="1" y="2"/>
                    <a:pt x="1" y="3"/>
                  </a:cubicBezTo>
                  <a:cubicBezTo>
                    <a:pt x="1" y="3"/>
                    <a:pt x="2" y="3"/>
                    <a:pt x="2" y="4"/>
                  </a:cubicBezTo>
                  <a:cubicBezTo>
                    <a:pt x="2" y="2"/>
                    <a:pt x="2" y="3"/>
                    <a:pt x="2" y="2"/>
                  </a:cubicBezTo>
                  <a:cubicBezTo>
                    <a:pt x="1" y="2"/>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9" name="Freeform 128"/>
            <p:cNvSpPr>
              <a:spLocks/>
            </p:cNvSpPr>
            <p:nvPr/>
          </p:nvSpPr>
          <p:spPr bwMode="auto">
            <a:xfrm>
              <a:off x="3829050" y="282576"/>
              <a:ext cx="9525" cy="6350"/>
            </a:xfrm>
            <a:custGeom>
              <a:avLst/>
              <a:gdLst>
                <a:gd name="T0" fmla="*/ 0 w 4"/>
                <a:gd name="T1" fmla="*/ 0 h 3"/>
                <a:gd name="T2" fmla="*/ 2 w 4"/>
                <a:gd name="T3" fmla="*/ 3 h 3"/>
                <a:gd name="T4" fmla="*/ 2 w 4"/>
                <a:gd name="T5" fmla="*/ 2 h 3"/>
                <a:gd name="T6" fmla="*/ 3 w 4"/>
                <a:gd name="T7" fmla="*/ 1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0" y="1"/>
                    <a:pt x="0" y="3"/>
                    <a:pt x="2" y="3"/>
                  </a:cubicBezTo>
                  <a:cubicBezTo>
                    <a:pt x="2" y="3"/>
                    <a:pt x="1" y="2"/>
                    <a:pt x="2" y="2"/>
                  </a:cubicBezTo>
                  <a:cubicBezTo>
                    <a:pt x="3" y="1"/>
                    <a:pt x="4" y="2"/>
                    <a:pt x="3"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0" name="Freeform 129"/>
            <p:cNvSpPr>
              <a:spLocks/>
            </p:cNvSpPr>
            <p:nvPr/>
          </p:nvSpPr>
          <p:spPr bwMode="auto">
            <a:xfrm>
              <a:off x="3824288" y="274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9" name="Freeform 130"/>
            <p:cNvSpPr>
              <a:spLocks/>
            </p:cNvSpPr>
            <p:nvPr/>
          </p:nvSpPr>
          <p:spPr bwMode="auto">
            <a:xfrm>
              <a:off x="3833813" y="366713"/>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0" name="Freeform 131"/>
            <p:cNvSpPr>
              <a:spLocks/>
            </p:cNvSpPr>
            <p:nvPr/>
          </p:nvSpPr>
          <p:spPr bwMode="auto">
            <a:xfrm>
              <a:off x="3833813" y="287338"/>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1" name="Freeform 132"/>
            <p:cNvSpPr>
              <a:spLocks/>
            </p:cNvSpPr>
            <p:nvPr/>
          </p:nvSpPr>
          <p:spPr bwMode="auto">
            <a:xfrm>
              <a:off x="3870325" y="273051"/>
              <a:ext cx="3175"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2" name="Freeform 133"/>
            <p:cNvSpPr>
              <a:spLocks/>
            </p:cNvSpPr>
            <p:nvPr/>
          </p:nvSpPr>
          <p:spPr bwMode="auto">
            <a:xfrm>
              <a:off x="3819525" y="298451"/>
              <a:ext cx="4763" cy="158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3" name="Freeform 134"/>
            <p:cNvSpPr>
              <a:spLocks/>
            </p:cNvSpPr>
            <p:nvPr/>
          </p:nvSpPr>
          <p:spPr bwMode="auto">
            <a:xfrm>
              <a:off x="3911600" y="263526"/>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4" name="Freeform 135"/>
            <p:cNvSpPr>
              <a:spLocks/>
            </p:cNvSpPr>
            <p:nvPr/>
          </p:nvSpPr>
          <p:spPr bwMode="auto">
            <a:xfrm>
              <a:off x="3767138" y="238126"/>
              <a:ext cx="9525" cy="4763"/>
            </a:xfrm>
            <a:custGeom>
              <a:avLst/>
              <a:gdLst>
                <a:gd name="T0" fmla="*/ 3 w 4"/>
                <a:gd name="T1" fmla="*/ 2 h 2"/>
                <a:gd name="T2" fmla="*/ 4 w 4"/>
                <a:gd name="T3" fmla="*/ 0 h 2"/>
                <a:gd name="T4" fmla="*/ 0 w 4"/>
                <a:gd name="T5" fmla="*/ 1 h 2"/>
                <a:gd name="T6" fmla="*/ 3 w 4"/>
                <a:gd name="T7" fmla="*/ 2 h 2"/>
              </a:gdLst>
              <a:ahLst/>
              <a:cxnLst>
                <a:cxn ang="0">
                  <a:pos x="T0" y="T1"/>
                </a:cxn>
                <a:cxn ang="0">
                  <a:pos x="T2" y="T3"/>
                </a:cxn>
                <a:cxn ang="0">
                  <a:pos x="T4" y="T5"/>
                </a:cxn>
                <a:cxn ang="0">
                  <a:pos x="T6" y="T7"/>
                </a:cxn>
              </a:cxnLst>
              <a:rect l="0" t="0" r="r" b="b"/>
              <a:pathLst>
                <a:path w="4" h="2">
                  <a:moveTo>
                    <a:pt x="3" y="2"/>
                  </a:moveTo>
                  <a:cubicBezTo>
                    <a:pt x="4" y="1"/>
                    <a:pt x="4" y="1"/>
                    <a:pt x="4" y="0"/>
                  </a:cubicBezTo>
                  <a:cubicBezTo>
                    <a:pt x="3" y="0"/>
                    <a:pt x="1" y="0"/>
                    <a:pt x="0" y="1"/>
                  </a:cubicBezTo>
                  <a:cubicBezTo>
                    <a:pt x="1" y="1"/>
                    <a:pt x="2" y="1"/>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5" name="Freeform 136"/>
            <p:cNvSpPr>
              <a:spLocks/>
            </p:cNvSpPr>
            <p:nvPr/>
          </p:nvSpPr>
          <p:spPr bwMode="auto">
            <a:xfrm>
              <a:off x="3771900" y="266701"/>
              <a:ext cx="1588" cy="3175"/>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1" y="1"/>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6" name="Freeform 137"/>
            <p:cNvSpPr>
              <a:spLocks/>
            </p:cNvSpPr>
            <p:nvPr/>
          </p:nvSpPr>
          <p:spPr bwMode="auto">
            <a:xfrm>
              <a:off x="3656013" y="361951"/>
              <a:ext cx="3175" cy="4763"/>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0" y="1"/>
                    <a:pt x="0" y="0"/>
                    <a:pt x="0" y="0"/>
                  </a:cubicBezTo>
                  <a:cubicBezTo>
                    <a:pt x="0" y="1"/>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47" name="Freeform 138"/>
            <p:cNvSpPr>
              <a:spLocks/>
            </p:cNvSpPr>
            <p:nvPr/>
          </p:nvSpPr>
          <p:spPr bwMode="auto">
            <a:xfrm>
              <a:off x="3656013" y="3603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48" name="组合 47"/>
          <p:cNvGrpSpPr/>
          <p:nvPr/>
        </p:nvGrpSpPr>
        <p:grpSpPr>
          <a:xfrm>
            <a:off x="9666338" y="4066882"/>
            <a:ext cx="820268" cy="674532"/>
            <a:chOff x="5108575" y="3992563"/>
            <a:chExt cx="428625" cy="352426"/>
          </a:xfrm>
          <a:solidFill>
            <a:schemeClr val="bg1"/>
          </a:solidFill>
        </p:grpSpPr>
        <p:sp>
          <p:nvSpPr>
            <p:cNvPr id="49" name="Freeform 223"/>
            <p:cNvSpPr>
              <a:spLocks/>
            </p:cNvSpPr>
            <p:nvPr/>
          </p:nvSpPr>
          <p:spPr bwMode="auto">
            <a:xfrm>
              <a:off x="5108575" y="3998913"/>
              <a:ext cx="201613" cy="106363"/>
            </a:xfrm>
            <a:custGeom>
              <a:avLst/>
              <a:gdLst>
                <a:gd name="T0" fmla="*/ 127 w 127"/>
                <a:gd name="T1" fmla="*/ 30 h 67"/>
                <a:gd name="T2" fmla="*/ 93 w 127"/>
                <a:gd name="T3" fmla="*/ 0 h 67"/>
                <a:gd name="T4" fmla="*/ 0 w 127"/>
                <a:gd name="T5" fmla="*/ 36 h 67"/>
                <a:gd name="T6" fmla="*/ 35 w 127"/>
                <a:gd name="T7" fmla="*/ 67 h 67"/>
                <a:gd name="T8" fmla="*/ 127 w 127"/>
                <a:gd name="T9" fmla="*/ 30 h 67"/>
              </a:gdLst>
              <a:ahLst/>
              <a:cxnLst>
                <a:cxn ang="0">
                  <a:pos x="T0" y="T1"/>
                </a:cxn>
                <a:cxn ang="0">
                  <a:pos x="T2" y="T3"/>
                </a:cxn>
                <a:cxn ang="0">
                  <a:pos x="T4" y="T5"/>
                </a:cxn>
                <a:cxn ang="0">
                  <a:pos x="T6" y="T7"/>
                </a:cxn>
                <a:cxn ang="0">
                  <a:pos x="T8" y="T9"/>
                </a:cxn>
              </a:cxnLst>
              <a:rect l="0" t="0" r="r" b="b"/>
              <a:pathLst>
                <a:path w="127" h="67">
                  <a:moveTo>
                    <a:pt x="127" y="30"/>
                  </a:moveTo>
                  <a:lnTo>
                    <a:pt x="93" y="0"/>
                  </a:lnTo>
                  <a:lnTo>
                    <a:pt x="0" y="36"/>
                  </a:lnTo>
                  <a:lnTo>
                    <a:pt x="35" y="67"/>
                  </a:lnTo>
                  <a:lnTo>
                    <a:pt x="1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0" name="Freeform 224"/>
            <p:cNvSpPr>
              <a:spLocks/>
            </p:cNvSpPr>
            <p:nvPr/>
          </p:nvSpPr>
          <p:spPr bwMode="auto">
            <a:xfrm>
              <a:off x="5324475" y="4168776"/>
              <a:ext cx="147638" cy="176213"/>
            </a:xfrm>
            <a:custGeom>
              <a:avLst/>
              <a:gdLst>
                <a:gd name="T0" fmla="*/ 0 w 93"/>
                <a:gd name="T1" fmla="*/ 0 h 111"/>
                <a:gd name="T2" fmla="*/ 0 w 93"/>
                <a:gd name="T3" fmla="*/ 111 h 111"/>
                <a:gd name="T4" fmla="*/ 93 w 93"/>
                <a:gd name="T5" fmla="*/ 73 h 111"/>
                <a:gd name="T6" fmla="*/ 93 w 93"/>
                <a:gd name="T7" fmla="*/ 15 h 111"/>
                <a:gd name="T8" fmla="*/ 41 w 93"/>
                <a:gd name="T9" fmla="*/ 37 h 111"/>
                <a:gd name="T10" fmla="*/ 0 w 93"/>
                <a:gd name="T11" fmla="*/ 0 h 111"/>
              </a:gdLst>
              <a:ahLst/>
              <a:cxnLst>
                <a:cxn ang="0">
                  <a:pos x="T0" y="T1"/>
                </a:cxn>
                <a:cxn ang="0">
                  <a:pos x="T2" y="T3"/>
                </a:cxn>
                <a:cxn ang="0">
                  <a:pos x="T4" y="T5"/>
                </a:cxn>
                <a:cxn ang="0">
                  <a:pos x="T6" y="T7"/>
                </a:cxn>
                <a:cxn ang="0">
                  <a:pos x="T8" y="T9"/>
                </a:cxn>
                <a:cxn ang="0">
                  <a:pos x="T10" y="T11"/>
                </a:cxn>
              </a:cxnLst>
              <a:rect l="0" t="0" r="r" b="b"/>
              <a:pathLst>
                <a:path w="93" h="111">
                  <a:moveTo>
                    <a:pt x="0" y="0"/>
                  </a:moveTo>
                  <a:lnTo>
                    <a:pt x="0" y="111"/>
                  </a:lnTo>
                  <a:lnTo>
                    <a:pt x="93" y="73"/>
                  </a:lnTo>
                  <a:lnTo>
                    <a:pt x="93" y="15"/>
                  </a:lnTo>
                  <a:lnTo>
                    <a:pt x="41" y="3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1" name="Freeform 225"/>
            <p:cNvSpPr>
              <a:spLocks/>
            </p:cNvSpPr>
            <p:nvPr/>
          </p:nvSpPr>
          <p:spPr bwMode="auto">
            <a:xfrm>
              <a:off x="5334000" y="4110038"/>
              <a:ext cx="203200" cy="104775"/>
            </a:xfrm>
            <a:custGeom>
              <a:avLst/>
              <a:gdLst>
                <a:gd name="T0" fmla="*/ 0 w 128"/>
                <a:gd name="T1" fmla="*/ 36 h 66"/>
                <a:gd name="T2" fmla="*/ 36 w 128"/>
                <a:gd name="T3" fmla="*/ 66 h 66"/>
                <a:gd name="T4" fmla="*/ 128 w 128"/>
                <a:gd name="T5" fmla="*/ 29 h 66"/>
                <a:gd name="T6" fmla="*/ 93 w 128"/>
                <a:gd name="T7" fmla="*/ 0 h 66"/>
                <a:gd name="T8" fmla="*/ 0 w 128"/>
                <a:gd name="T9" fmla="*/ 36 h 66"/>
              </a:gdLst>
              <a:ahLst/>
              <a:cxnLst>
                <a:cxn ang="0">
                  <a:pos x="T0" y="T1"/>
                </a:cxn>
                <a:cxn ang="0">
                  <a:pos x="T2" y="T3"/>
                </a:cxn>
                <a:cxn ang="0">
                  <a:pos x="T4" y="T5"/>
                </a:cxn>
                <a:cxn ang="0">
                  <a:pos x="T6" y="T7"/>
                </a:cxn>
                <a:cxn ang="0">
                  <a:pos x="T8" y="T9"/>
                </a:cxn>
              </a:cxnLst>
              <a:rect l="0" t="0" r="r" b="b"/>
              <a:pathLst>
                <a:path w="128" h="66">
                  <a:moveTo>
                    <a:pt x="0" y="36"/>
                  </a:moveTo>
                  <a:lnTo>
                    <a:pt x="36" y="66"/>
                  </a:lnTo>
                  <a:lnTo>
                    <a:pt x="128" y="29"/>
                  </a:lnTo>
                  <a:lnTo>
                    <a:pt x="93"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2" name="Freeform 226"/>
            <p:cNvSpPr>
              <a:spLocks/>
            </p:cNvSpPr>
            <p:nvPr/>
          </p:nvSpPr>
          <p:spPr bwMode="auto">
            <a:xfrm>
              <a:off x="5319713" y="3992563"/>
              <a:ext cx="203200" cy="109538"/>
            </a:xfrm>
            <a:custGeom>
              <a:avLst/>
              <a:gdLst>
                <a:gd name="T0" fmla="*/ 128 w 128"/>
                <a:gd name="T1" fmla="*/ 36 h 69"/>
                <a:gd name="T2" fmla="*/ 35 w 128"/>
                <a:gd name="T3" fmla="*/ 0 h 69"/>
                <a:gd name="T4" fmla="*/ 0 w 128"/>
                <a:gd name="T5" fmla="*/ 32 h 69"/>
                <a:gd name="T6" fmla="*/ 93 w 128"/>
                <a:gd name="T7" fmla="*/ 69 h 69"/>
                <a:gd name="T8" fmla="*/ 128 w 128"/>
                <a:gd name="T9" fmla="*/ 36 h 69"/>
              </a:gdLst>
              <a:ahLst/>
              <a:cxnLst>
                <a:cxn ang="0">
                  <a:pos x="T0" y="T1"/>
                </a:cxn>
                <a:cxn ang="0">
                  <a:pos x="T2" y="T3"/>
                </a:cxn>
                <a:cxn ang="0">
                  <a:pos x="T4" y="T5"/>
                </a:cxn>
                <a:cxn ang="0">
                  <a:pos x="T6" y="T7"/>
                </a:cxn>
                <a:cxn ang="0">
                  <a:pos x="T8" y="T9"/>
                </a:cxn>
              </a:cxnLst>
              <a:rect l="0" t="0" r="r" b="b"/>
              <a:pathLst>
                <a:path w="128" h="69">
                  <a:moveTo>
                    <a:pt x="128" y="36"/>
                  </a:moveTo>
                  <a:lnTo>
                    <a:pt x="35" y="0"/>
                  </a:lnTo>
                  <a:lnTo>
                    <a:pt x="0" y="32"/>
                  </a:lnTo>
                  <a:lnTo>
                    <a:pt x="93" y="69"/>
                  </a:lnTo>
                  <a:lnTo>
                    <a:pt x="12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3" name="Freeform 227"/>
            <p:cNvSpPr>
              <a:spLocks/>
            </p:cNvSpPr>
            <p:nvPr/>
          </p:nvSpPr>
          <p:spPr bwMode="auto">
            <a:xfrm>
              <a:off x="5165725" y="4181476"/>
              <a:ext cx="147638" cy="163513"/>
            </a:xfrm>
            <a:custGeom>
              <a:avLst/>
              <a:gdLst>
                <a:gd name="T0" fmla="*/ 0 w 93"/>
                <a:gd name="T1" fmla="*/ 11 h 103"/>
                <a:gd name="T2" fmla="*/ 0 w 93"/>
                <a:gd name="T3" fmla="*/ 65 h 103"/>
                <a:gd name="T4" fmla="*/ 93 w 93"/>
                <a:gd name="T5" fmla="*/ 103 h 103"/>
                <a:gd name="T6" fmla="*/ 93 w 93"/>
                <a:gd name="T7" fmla="*/ 0 h 103"/>
                <a:gd name="T8" fmla="*/ 57 w 93"/>
                <a:gd name="T9" fmla="*/ 34 h 103"/>
                <a:gd name="T10" fmla="*/ 0 w 93"/>
                <a:gd name="T11" fmla="*/ 11 h 103"/>
              </a:gdLst>
              <a:ahLst/>
              <a:cxnLst>
                <a:cxn ang="0">
                  <a:pos x="T0" y="T1"/>
                </a:cxn>
                <a:cxn ang="0">
                  <a:pos x="T2" y="T3"/>
                </a:cxn>
                <a:cxn ang="0">
                  <a:pos x="T4" y="T5"/>
                </a:cxn>
                <a:cxn ang="0">
                  <a:pos x="T6" y="T7"/>
                </a:cxn>
                <a:cxn ang="0">
                  <a:pos x="T8" y="T9"/>
                </a:cxn>
                <a:cxn ang="0">
                  <a:pos x="T10" y="T11"/>
                </a:cxn>
              </a:cxnLst>
              <a:rect l="0" t="0" r="r" b="b"/>
              <a:pathLst>
                <a:path w="93" h="103">
                  <a:moveTo>
                    <a:pt x="0" y="11"/>
                  </a:moveTo>
                  <a:lnTo>
                    <a:pt x="0" y="65"/>
                  </a:lnTo>
                  <a:lnTo>
                    <a:pt x="93" y="103"/>
                  </a:lnTo>
                  <a:lnTo>
                    <a:pt x="93" y="0"/>
                  </a:lnTo>
                  <a:lnTo>
                    <a:pt x="57" y="34"/>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54" name="Freeform 228"/>
            <p:cNvSpPr>
              <a:spLocks/>
            </p:cNvSpPr>
            <p:nvPr/>
          </p:nvSpPr>
          <p:spPr bwMode="auto">
            <a:xfrm>
              <a:off x="5108575" y="4114801"/>
              <a:ext cx="200025" cy="109538"/>
            </a:xfrm>
            <a:custGeom>
              <a:avLst/>
              <a:gdLst>
                <a:gd name="T0" fmla="*/ 126 w 126"/>
                <a:gd name="T1" fmla="*/ 36 h 69"/>
                <a:gd name="T2" fmla="*/ 33 w 126"/>
                <a:gd name="T3" fmla="*/ 0 h 69"/>
                <a:gd name="T4" fmla="*/ 0 w 126"/>
                <a:gd name="T5" fmla="*/ 31 h 69"/>
                <a:gd name="T6" fmla="*/ 91 w 126"/>
                <a:gd name="T7" fmla="*/ 69 h 69"/>
                <a:gd name="T8" fmla="*/ 126 w 126"/>
                <a:gd name="T9" fmla="*/ 36 h 69"/>
              </a:gdLst>
              <a:ahLst/>
              <a:cxnLst>
                <a:cxn ang="0">
                  <a:pos x="T0" y="T1"/>
                </a:cxn>
                <a:cxn ang="0">
                  <a:pos x="T2" y="T3"/>
                </a:cxn>
                <a:cxn ang="0">
                  <a:pos x="T4" y="T5"/>
                </a:cxn>
                <a:cxn ang="0">
                  <a:pos x="T6" y="T7"/>
                </a:cxn>
                <a:cxn ang="0">
                  <a:pos x="T8" y="T9"/>
                </a:cxn>
              </a:cxnLst>
              <a:rect l="0" t="0" r="r" b="b"/>
              <a:pathLst>
                <a:path w="126" h="69">
                  <a:moveTo>
                    <a:pt x="126" y="36"/>
                  </a:moveTo>
                  <a:lnTo>
                    <a:pt x="33" y="0"/>
                  </a:lnTo>
                  <a:lnTo>
                    <a:pt x="0" y="31"/>
                  </a:lnTo>
                  <a:lnTo>
                    <a:pt x="91" y="69"/>
                  </a:lnTo>
                  <a:lnTo>
                    <a:pt x="1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Tree>
    <p:extLst>
      <p:ext uri="{BB962C8B-B14F-4D97-AF65-F5344CB8AC3E}">
        <p14:creationId xmlns:p14="http://schemas.microsoft.com/office/powerpoint/2010/main" val="67571782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5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accel="50000" decel="5000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1+#ppt_w/2"/>
                                          </p:val>
                                        </p:tav>
                                        <p:tav tm="100000">
                                          <p:val>
                                            <p:strVal val="#ppt_x"/>
                                          </p:val>
                                        </p:tav>
                                      </p:tavLst>
                                    </p:anim>
                                    <p:anim calcmode="lin" valueType="num">
                                      <p:cBhvr additive="base">
                                        <p:cTn id="21" dur="500" fill="hold"/>
                                        <p:tgtEl>
                                          <p:spTgt spid="32"/>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par>
                          <p:cTn id="25" fill="hold">
                            <p:stCondLst>
                              <p:cond delay="1500"/>
                            </p:stCondLst>
                            <p:childTnLst>
                              <p:par>
                                <p:cTn id="26" presetID="2" presetClass="entr" presetSubtype="8" accel="50000" decel="5000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0-#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7139291" y="2289574"/>
            <a:ext cx="398296" cy="1144343"/>
            <a:chOff x="7148948" y="2531570"/>
            <a:chExt cx="398347" cy="1144342"/>
          </a:xfrm>
        </p:grpSpPr>
        <p:cxnSp>
          <p:nvCxnSpPr>
            <p:cNvPr id="76" name="直接连接符 75"/>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148948" y="2531570"/>
              <a:ext cx="398347" cy="432731"/>
              <a:chOff x="7148948" y="2531570"/>
              <a:chExt cx="398347" cy="432731"/>
            </a:xfrm>
          </p:grpSpPr>
          <p:sp>
            <p:nvSpPr>
              <p:cNvPr id="78" name="椭圆 77"/>
              <p:cNvSpPr/>
              <p:nvPr/>
            </p:nvSpPr>
            <p:spPr>
              <a:xfrm>
                <a:off x="7159500" y="2576506"/>
                <a:ext cx="387795" cy="38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9" name="文本框 44"/>
              <p:cNvSpPr txBox="1"/>
              <p:nvPr/>
            </p:nvSpPr>
            <p:spPr>
              <a:xfrm>
                <a:off x="7148948" y="253157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4630643" y="4134121"/>
            <a:ext cx="395514" cy="1099653"/>
            <a:chOff x="4630439" y="3891279"/>
            <a:chExt cx="395564" cy="1099653"/>
          </a:xfrm>
        </p:grpSpPr>
        <p:cxnSp>
          <p:nvCxnSpPr>
            <p:cNvPr id="81" name="直接连接符 80"/>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4630439" y="4554429"/>
              <a:ext cx="395564" cy="436503"/>
              <a:chOff x="4630439" y="4554429"/>
              <a:chExt cx="395564" cy="436503"/>
            </a:xfrm>
          </p:grpSpPr>
          <p:sp>
            <p:nvSpPr>
              <p:cNvPr id="83" name="椭圆 82"/>
              <p:cNvSpPr/>
              <p:nvPr/>
            </p:nvSpPr>
            <p:spPr>
              <a:xfrm flipV="1">
                <a:off x="4638208" y="4603137"/>
                <a:ext cx="387795" cy="387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文本框 43"/>
              <p:cNvSpPr txBox="1"/>
              <p:nvPr/>
            </p:nvSpPr>
            <p:spPr>
              <a:xfrm>
                <a:off x="4630439" y="4554429"/>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5" name="组合 84"/>
          <p:cNvGrpSpPr/>
          <p:nvPr/>
        </p:nvGrpSpPr>
        <p:grpSpPr>
          <a:xfrm>
            <a:off x="2098758" y="2264591"/>
            <a:ext cx="415293" cy="1169321"/>
            <a:chOff x="2098242" y="2506590"/>
            <a:chExt cx="415348" cy="1169322"/>
          </a:xfrm>
        </p:grpSpPr>
        <p:cxnSp>
          <p:nvCxnSpPr>
            <p:cNvPr id="86" name="直接连接符 85"/>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098242" y="2506590"/>
              <a:ext cx="415348" cy="457711"/>
              <a:chOff x="2098242" y="2506590"/>
              <a:chExt cx="415348" cy="457711"/>
            </a:xfrm>
          </p:grpSpPr>
          <p:sp>
            <p:nvSpPr>
              <p:cNvPr id="88" name="椭圆 87"/>
              <p:cNvSpPr/>
              <p:nvPr/>
            </p:nvSpPr>
            <p:spPr>
              <a:xfrm>
                <a:off x="2125795" y="2576506"/>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9" name="文本框 42"/>
              <p:cNvSpPr txBox="1"/>
              <p:nvPr/>
            </p:nvSpPr>
            <p:spPr>
              <a:xfrm>
                <a:off x="2098242" y="2506590"/>
                <a:ext cx="31936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90" name="矩形 89"/>
          <p:cNvSpPr/>
          <p:nvPr/>
        </p:nvSpPr>
        <p:spPr>
          <a:xfrm>
            <a:off x="1060350"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flipV="1">
            <a:off x="3572436"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6083876"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flipV="1">
            <a:off x="8602460"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1060349" y="3272993"/>
            <a:ext cx="2519672" cy="687635"/>
            <a:chOff x="1059693" y="3272991"/>
            <a:chExt cx="2520000" cy="687635"/>
          </a:xfrm>
          <a:solidFill>
            <a:schemeClr val="bg1"/>
          </a:solidFill>
        </p:grpSpPr>
        <p:sp>
          <p:nvSpPr>
            <p:cNvPr id="95" name="五边形 94"/>
            <p:cNvSpPr/>
            <p:nvPr/>
          </p:nvSpPr>
          <p:spPr>
            <a:xfrm rot="16200000">
              <a:off x="1975875" y="235680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6" name="文本框 34"/>
            <p:cNvSpPr txBox="1"/>
            <p:nvPr/>
          </p:nvSpPr>
          <p:spPr>
            <a:xfrm>
              <a:off x="1259246" y="350201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p>
          </p:txBody>
        </p:sp>
      </p:grpSp>
      <p:sp>
        <p:nvSpPr>
          <p:cNvPr id="97" name="文本框 35"/>
          <p:cNvSpPr txBox="1"/>
          <p:nvPr/>
        </p:nvSpPr>
        <p:spPr>
          <a:xfrm>
            <a:off x="1104096"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6083875" y="3272993"/>
            <a:ext cx="2519672" cy="687635"/>
            <a:chOff x="6093398" y="3272991"/>
            <a:chExt cx="2520000" cy="687635"/>
          </a:xfrm>
        </p:grpSpPr>
        <p:sp>
          <p:nvSpPr>
            <p:cNvPr id="99" name="五边形 98"/>
            <p:cNvSpPr/>
            <p:nvPr/>
          </p:nvSpPr>
          <p:spPr>
            <a:xfrm rot="16200000">
              <a:off x="7009580" y="2356809"/>
              <a:ext cx="687635" cy="2520000"/>
            </a:xfrm>
            <a:prstGeom prst="homePlate">
              <a:avLst>
                <a:gd name="adj" fmla="val 487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0" name="文本框 36"/>
            <p:cNvSpPr txBox="1"/>
            <p:nvPr/>
          </p:nvSpPr>
          <p:spPr>
            <a:xfrm>
              <a:off x="6292951" y="3552796"/>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grpSp>
        <p:nvGrpSpPr>
          <p:cNvPr id="101" name="组合 100"/>
          <p:cNvGrpSpPr/>
          <p:nvPr/>
        </p:nvGrpSpPr>
        <p:grpSpPr>
          <a:xfrm>
            <a:off x="3572436" y="3606813"/>
            <a:ext cx="2519672" cy="687635"/>
            <a:chOff x="3572106" y="3606811"/>
            <a:chExt cx="2520000" cy="687635"/>
          </a:xfrm>
        </p:grpSpPr>
        <p:sp>
          <p:nvSpPr>
            <p:cNvPr id="102" name="五边形 101"/>
            <p:cNvSpPr/>
            <p:nvPr/>
          </p:nvSpPr>
          <p:spPr>
            <a:xfrm rot="5400000" flipV="1">
              <a:off x="4488288" y="2690629"/>
              <a:ext cx="687635" cy="2520000"/>
            </a:xfrm>
            <a:prstGeom prst="homePlate">
              <a:avLst>
                <a:gd name="adj" fmla="val 487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p>
          </p:txBody>
        </p:sp>
      </p:grpSp>
      <p:grpSp>
        <p:nvGrpSpPr>
          <p:cNvPr id="104" name="组合 103"/>
          <p:cNvGrpSpPr/>
          <p:nvPr/>
        </p:nvGrpSpPr>
        <p:grpSpPr>
          <a:xfrm>
            <a:off x="8602458" y="3606813"/>
            <a:ext cx="2519672" cy="687635"/>
            <a:chOff x="8612309" y="3606811"/>
            <a:chExt cx="2520000" cy="687635"/>
          </a:xfrm>
        </p:grpSpPr>
        <p:sp>
          <p:nvSpPr>
            <p:cNvPr id="105" name="五边形 104"/>
            <p:cNvSpPr/>
            <p:nvPr/>
          </p:nvSpPr>
          <p:spPr>
            <a:xfrm rot="5400000" flipV="1">
              <a:off x="9528491" y="2690629"/>
              <a:ext cx="687635" cy="2520000"/>
            </a:xfrm>
            <a:prstGeom prst="homePlate">
              <a:avLst>
                <a:gd name="adj" fmla="val 487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6" name="文本框 38"/>
            <p:cNvSpPr txBox="1"/>
            <p:nvPr/>
          </p:nvSpPr>
          <p:spPr>
            <a:xfrm>
              <a:off x="8811864" y="3671070"/>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p>
          </p:txBody>
        </p:sp>
      </p:grpSp>
      <p:sp>
        <p:nvSpPr>
          <p:cNvPr id="107" name="文本框 39"/>
          <p:cNvSpPr txBox="1"/>
          <p:nvPr/>
        </p:nvSpPr>
        <p:spPr>
          <a:xfrm>
            <a:off x="6180152"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文本框 40"/>
          <p:cNvSpPr txBox="1"/>
          <p:nvPr/>
        </p:nvSpPr>
        <p:spPr>
          <a:xfrm>
            <a:off x="3588820"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9" name="文本框 41"/>
          <p:cNvSpPr txBox="1"/>
          <p:nvPr/>
        </p:nvSpPr>
        <p:spPr>
          <a:xfrm>
            <a:off x="8676104"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9647922" y="4134122"/>
            <a:ext cx="408233" cy="1099654"/>
            <a:chOff x="9657920" y="3891279"/>
            <a:chExt cx="408286" cy="1099653"/>
          </a:xfrm>
        </p:grpSpPr>
        <p:cxnSp>
          <p:nvCxnSpPr>
            <p:cNvPr id="111" name="直接连接符 110"/>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657920" y="4531120"/>
              <a:ext cx="408286" cy="459812"/>
              <a:chOff x="9657920" y="4531120"/>
              <a:chExt cx="408286" cy="459812"/>
            </a:xfrm>
          </p:grpSpPr>
          <p:sp>
            <p:nvSpPr>
              <p:cNvPr id="113" name="椭圆 112"/>
              <p:cNvSpPr/>
              <p:nvPr/>
            </p:nvSpPr>
            <p:spPr>
              <a:xfrm flipV="1">
                <a:off x="9678411" y="4603137"/>
                <a:ext cx="387795" cy="387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4" name="文本框 45"/>
              <p:cNvSpPr txBox="1"/>
              <p:nvPr/>
            </p:nvSpPr>
            <p:spPr>
              <a:xfrm>
                <a:off x="9657920" y="453112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8731870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90"/>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375E-6 -0.27917 L -4.375E-6 2.22222E-6 " pathEditMode="relative" rAng="0" ptsTypes="AA">
                                      <p:cBhvr>
                                        <p:cTn id="16" dur="500" fill="hold"/>
                                        <p:tgtEl>
                                          <p:spTgt spid="90"/>
                                        </p:tgtEl>
                                        <p:attrNameLst>
                                          <p:attrName>ppt_x</p:attrName>
                                          <p:attrName>ppt_y</p:attrName>
                                        </p:attrNameLst>
                                      </p:cBhvr>
                                      <p:rCtr x="0" y="13958"/>
                                    </p:animMotion>
                                  </p:childTnLst>
                                </p:cTn>
                              </p:par>
                              <p:par>
                                <p:cTn id="17" presetID="12" presetClass="entr" presetSubtype="4" fill="hold" nodeType="withEffect">
                                  <p:stCondLst>
                                    <p:cond delay="2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p:tgtEl>
                                          <p:spTgt spid="85"/>
                                        </p:tgtEl>
                                        <p:attrNameLst>
                                          <p:attrName>ppt_y</p:attrName>
                                        </p:attrNameLst>
                                      </p:cBhvr>
                                      <p:tavLst>
                                        <p:tav tm="0">
                                          <p:val>
                                            <p:strVal val="#ppt_y+#ppt_h*1.125000"/>
                                          </p:val>
                                        </p:tav>
                                        <p:tav tm="100000">
                                          <p:val>
                                            <p:strVal val="#ppt_y"/>
                                          </p:val>
                                        </p:tav>
                                      </p:tavLst>
                                    </p:anim>
                                    <p:animEffect transition="in" filter="wipe(up)">
                                      <p:cBhvr>
                                        <p:cTn id="20" dur="500"/>
                                        <p:tgtEl>
                                          <p:spTgt spid="85"/>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108"/>
                                        </p:tgtEl>
                                        <p:attrNameLst>
                                          <p:attrName>style.visibility</p:attrName>
                                        </p:attrNameLst>
                                      </p:cBhvr>
                                      <p:to>
                                        <p:strVal val="visible"/>
                                      </p:to>
                                    </p:set>
                                    <p:animEffect transition="in" filter="wipe(down)">
                                      <p:cBhvr>
                                        <p:cTn id="29" dur="500"/>
                                        <p:tgtEl>
                                          <p:spTgt spid="108"/>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91"/>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4.16667E-6 0.2801 L -4.16667E-6 -2.96296E-6 " pathEditMode="relative" rAng="0" ptsTypes="AA">
                                      <p:cBhvr>
                                        <p:cTn id="33" dur="500" fill="hold"/>
                                        <p:tgtEl>
                                          <p:spTgt spid="91"/>
                                        </p:tgtEl>
                                        <p:attrNameLst>
                                          <p:attrName>ppt_x</p:attrName>
                                          <p:attrName>ppt_y</p:attrName>
                                        </p:attrNameLst>
                                      </p:cBhvr>
                                      <p:rCtr x="0" y="-14028"/>
                                    </p:animMotion>
                                  </p:childTnLst>
                                </p:cTn>
                              </p:par>
                              <p:par>
                                <p:cTn id="34" presetID="12" presetClass="entr" presetSubtype="1" fill="hold" nodeType="withEffect">
                                  <p:stCondLst>
                                    <p:cond delay="25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p:tgtEl>
                                          <p:spTgt spid="80"/>
                                        </p:tgtEl>
                                        <p:attrNameLst>
                                          <p:attrName>ppt_y</p:attrName>
                                        </p:attrNameLst>
                                      </p:cBhvr>
                                      <p:tavLst>
                                        <p:tav tm="0">
                                          <p:val>
                                            <p:strVal val="#ppt_y-#ppt_h*1.125000"/>
                                          </p:val>
                                        </p:tav>
                                        <p:tav tm="100000">
                                          <p:val>
                                            <p:strVal val="#ppt_y"/>
                                          </p:val>
                                        </p:tav>
                                      </p:tavLst>
                                    </p:anim>
                                    <p:animEffect transition="in" filter="wipe(down)">
                                      <p:cBhvr>
                                        <p:cTn id="37" dur="500"/>
                                        <p:tgtEl>
                                          <p:spTgt spid="80"/>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107"/>
                                        </p:tgtEl>
                                        <p:attrNameLst>
                                          <p:attrName>style.visibility</p:attrName>
                                        </p:attrNameLst>
                                      </p:cBhvr>
                                      <p:to>
                                        <p:strVal val="visible"/>
                                      </p:to>
                                    </p:set>
                                    <p:animEffect transition="in" filter="wipe(up)">
                                      <p:cBhvr>
                                        <p:cTn id="46" dur="500"/>
                                        <p:tgtEl>
                                          <p:spTgt spid="107"/>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92"/>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75E-6 -0.27917 L -3.75E-6 2.22222E-6 " pathEditMode="relative" rAng="0" ptsTypes="AA">
                                      <p:cBhvr>
                                        <p:cTn id="50" dur="500" fill="hold"/>
                                        <p:tgtEl>
                                          <p:spTgt spid="92"/>
                                        </p:tgtEl>
                                        <p:attrNameLst>
                                          <p:attrName>ppt_x</p:attrName>
                                          <p:attrName>ppt_y</p:attrName>
                                        </p:attrNameLst>
                                      </p:cBhvr>
                                      <p:rCtr x="0" y="13958"/>
                                    </p:animMotion>
                                  </p:childTnLst>
                                </p:cTn>
                              </p:par>
                              <p:par>
                                <p:cTn id="51" presetID="12" presetClass="entr" presetSubtype="4" fill="hold" nodeType="withEffect">
                                  <p:stCondLst>
                                    <p:cond delay="25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p:tgtEl>
                                          <p:spTgt spid="75"/>
                                        </p:tgtEl>
                                        <p:attrNameLst>
                                          <p:attrName>ppt_y</p:attrName>
                                        </p:attrNameLst>
                                      </p:cBhvr>
                                      <p:tavLst>
                                        <p:tav tm="0">
                                          <p:val>
                                            <p:strVal val="#ppt_y+#ppt_h*1.125000"/>
                                          </p:val>
                                        </p:tav>
                                        <p:tav tm="100000">
                                          <p:val>
                                            <p:strVal val="#ppt_y"/>
                                          </p:val>
                                        </p:tav>
                                      </p:tavLst>
                                    </p:anim>
                                    <p:animEffect transition="in" filter="wipe(up)">
                                      <p:cBhvr>
                                        <p:cTn id="54" dur="500"/>
                                        <p:tgtEl>
                                          <p:spTgt spid="75"/>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109"/>
                                        </p:tgtEl>
                                        <p:attrNameLst>
                                          <p:attrName>style.visibility</p:attrName>
                                        </p:attrNameLst>
                                      </p:cBhvr>
                                      <p:to>
                                        <p:strVal val="visible"/>
                                      </p:to>
                                    </p:set>
                                    <p:animEffect transition="in" filter="wipe(down)">
                                      <p:cBhvr>
                                        <p:cTn id="63" dur="500"/>
                                        <p:tgtEl>
                                          <p:spTgt spid="109"/>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93"/>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4.16667E-6 0.2801 L -4.16667E-6 -4.44444E-6 " pathEditMode="relative" rAng="0" ptsTypes="AA">
                                      <p:cBhvr>
                                        <p:cTn id="67" dur="500" fill="hold"/>
                                        <p:tgtEl>
                                          <p:spTgt spid="93"/>
                                        </p:tgtEl>
                                        <p:attrNameLst>
                                          <p:attrName>ppt_x</p:attrName>
                                          <p:attrName>ppt_y</p:attrName>
                                        </p:attrNameLst>
                                      </p:cBhvr>
                                      <p:rCtr x="0" y="-14005"/>
                                    </p:animMotion>
                                  </p:childTnLst>
                                </p:cTn>
                              </p:par>
                              <p:par>
                                <p:cTn id="68" presetID="12" presetClass="entr" presetSubtype="1" fill="hold" nodeType="withEffect">
                                  <p:stCondLst>
                                    <p:cond delay="250"/>
                                  </p:stCondLst>
                                  <p:childTnLst>
                                    <p:set>
                                      <p:cBhvr>
                                        <p:cTn id="69" dur="1" fill="hold">
                                          <p:stCondLst>
                                            <p:cond delay="0"/>
                                          </p:stCondLst>
                                        </p:cTn>
                                        <p:tgtEl>
                                          <p:spTgt spid="110"/>
                                        </p:tgtEl>
                                        <p:attrNameLst>
                                          <p:attrName>style.visibility</p:attrName>
                                        </p:attrNameLst>
                                      </p:cBhvr>
                                      <p:to>
                                        <p:strVal val="visible"/>
                                      </p:to>
                                    </p:set>
                                    <p:anim calcmode="lin" valueType="num">
                                      <p:cBhvr additive="base">
                                        <p:cTn id="70" dur="500"/>
                                        <p:tgtEl>
                                          <p:spTgt spid="110"/>
                                        </p:tgtEl>
                                        <p:attrNameLst>
                                          <p:attrName>ppt_y</p:attrName>
                                        </p:attrNameLst>
                                      </p:cBhvr>
                                      <p:tavLst>
                                        <p:tav tm="0">
                                          <p:val>
                                            <p:strVal val="#ppt_y-#ppt_h*1.125000"/>
                                          </p:val>
                                        </p:tav>
                                        <p:tav tm="100000">
                                          <p:val>
                                            <p:strVal val="#ppt_y"/>
                                          </p:val>
                                        </p:tav>
                                      </p:tavLst>
                                    </p:anim>
                                    <p:animEffect transition="in" filter="wipe(down)">
                                      <p:cBhvr>
                                        <p:cTn id="7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97" grpId="0"/>
      <p:bldP spid="107" grpId="0"/>
      <p:bldP spid="108" grpId="0"/>
      <p:bldP spid="1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flipV="1">
            <a:off x="6096001" y="1687580"/>
            <a:ext cx="0" cy="3098859"/>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40"/>
          <p:cNvGrpSpPr/>
          <p:nvPr/>
        </p:nvGrpSpPr>
        <p:grpSpPr>
          <a:xfrm>
            <a:off x="1014187" y="1585577"/>
            <a:ext cx="4702017" cy="3200861"/>
            <a:chOff x="4322543" y="1428799"/>
            <a:chExt cx="4051519" cy="2757680"/>
          </a:xfrm>
        </p:grpSpPr>
        <p:sp>
          <p:nvSpPr>
            <p:cNvPr id="28" name="Snip Single Corner Rectangle 27"/>
            <p:cNvSpPr/>
            <p:nvPr/>
          </p:nvSpPr>
          <p:spPr>
            <a:xfrm>
              <a:off x="4322543" y="1438589"/>
              <a:ext cx="4051519" cy="2746157"/>
            </a:xfrm>
            <a:prstGeom prst="snip1Rect">
              <a:avLst/>
            </a:prstGeom>
            <a:blipFill>
              <a:blip r:embed="rId3"/>
              <a:srcRect/>
              <a:stretch>
                <a:fillRect l="-1035" r="-1035"/>
              </a:stretch>
            </a:blip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2" name="Right Triangle 31"/>
            <p:cNvSpPr/>
            <p:nvPr/>
          </p:nvSpPr>
          <p:spPr>
            <a:xfrm rot="10800000">
              <a:off x="8086026" y="1428799"/>
              <a:ext cx="288035" cy="28803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37" name="Group 36"/>
            <p:cNvGrpSpPr/>
            <p:nvPr/>
          </p:nvGrpSpPr>
          <p:grpSpPr>
            <a:xfrm>
              <a:off x="4322543" y="4138220"/>
              <a:ext cx="4051518" cy="48259"/>
              <a:chOff x="4322543" y="4131077"/>
              <a:chExt cx="4051518" cy="48259"/>
            </a:xfrm>
          </p:grpSpPr>
          <p:sp>
            <p:nvSpPr>
              <p:cNvPr id="40" name="Rectangle 39"/>
              <p:cNvSpPr/>
              <p:nvPr/>
            </p:nvSpPr>
            <p:spPr>
              <a:xfrm>
                <a:off x="4322543" y="4131077"/>
                <a:ext cx="1363279" cy="4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41" name="Rectangle 40"/>
              <p:cNvSpPr/>
              <p:nvPr/>
            </p:nvSpPr>
            <p:spPr>
              <a:xfrm>
                <a:off x="5685822" y="4131077"/>
                <a:ext cx="1363279" cy="4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2" name="Rectangle 41"/>
              <p:cNvSpPr/>
              <p:nvPr/>
            </p:nvSpPr>
            <p:spPr>
              <a:xfrm>
                <a:off x="7010782" y="4131077"/>
                <a:ext cx="1363279" cy="4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grpSp>
        <p:nvGrpSpPr>
          <p:cNvPr id="47" name="Group 40"/>
          <p:cNvGrpSpPr/>
          <p:nvPr/>
        </p:nvGrpSpPr>
        <p:grpSpPr>
          <a:xfrm>
            <a:off x="6475799" y="1585577"/>
            <a:ext cx="4702017" cy="3200861"/>
            <a:chOff x="4322543" y="1428799"/>
            <a:chExt cx="4051519" cy="2757680"/>
          </a:xfrm>
        </p:grpSpPr>
        <p:sp>
          <p:nvSpPr>
            <p:cNvPr id="49" name="Snip Single Corner Rectangle 48"/>
            <p:cNvSpPr/>
            <p:nvPr/>
          </p:nvSpPr>
          <p:spPr>
            <a:xfrm>
              <a:off x="4322543" y="1438589"/>
              <a:ext cx="4051519" cy="2746157"/>
            </a:xfrm>
            <a:prstGeom prst="snip1Rect">
              <a:avLst/>
            </a:prstGeom>
            <a:blipFill>
              <a:blip r:embed="rId4"/>
              <a:srcRect/>
              <a:stretch>
                <a:fillRect l="-1195" r="-1195"/>
              </a:stretch>
            </a:blip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0" name="Right Triangle 49"/>
            <p:cNvSpPr/>
            <p:nvPr/>
          </p:nvSpPr>
          <p:spPr>
            <a:xfrm rot="10800000">
              <a:off x="8086026" y="1428799"/>
              <a:ext cx="288035" cy="288035"/>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nvGrpSpPr>
            <p:cNvPr id="51" name="Group 50"/>
            <p:cNvGrpSpPr/>
            <p:nvPr/>
          </p:nvGrpSpPr>
          <p:grpSpPr>
            <a:xfrm>
              <a:off x="4322543" y="4138220"/>
              <a:ext cx="4051518" cy="48259"/>
              <a:chOff x="4322543" y="4131077"/>
              <a:chExt cx="4051518" cy="48259"/>
            </a:xfrm>
          </p:grpSpPr>
          <p:sp>
            <p:nvSpPr>
              <p:cNvPr id="52" name="Rectangle 51"/>
              <p:cNvSpPr/>
              <p:nvPr/>
            </p:nvSpPr>
            <p:spPr>
              <a:xfrm>
                <a:off x="4322543" y="4131077"/>
                <a:ext cx="1363279" cy="4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3" name="Rectangle 52"/>
              <p:cNvSpPr/>
              <p:nvPr/>
            </p:nvSpPr>
            <p:spPr>
              <a:xfrm>
                <a:off x="5685822" y="4131077"/>
                <a:ext cx="1363279" cy="4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54" name="Rectangle 53"/>
              <p:cNvSpPr/>
              <p:nvPr/>
            </p:nvSpPr>
            <p:spPr>
              <a:xfrm>
                <a:off x="7010782" y="4131077"/>
                <a:ext cx="1363279" cy="4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grpSp>
      <p:grpSp>
        <p:nvGrpSpPr>
          <p:cNvPr id="57" name="Group 27"/>
          <p:cNvGrpSpPr/>
          <p:nvPr/>
        </p:nvGrpSpPr>
        <p:grpSpPr>
          <a:xfrm>
            <a:off x="1022465" y="4953998"/>
            <a:ext cx="4693738" cy="1120623"/>
            <a:chOff x="425521" y="220614"/>
            <a:chExt cx="3520762" cy="865233"/>
          </a:xfrm>
        </p:grpSpPr>
        <p:sp>
          <p:nvSpPr>
            <p:cNvPr id="58" name="TextBox 57"/>
            <p:cNvSpPr txBox="1"/>
            <p:nvPr/>
          </p:nvSpPr>
          <p:spPr>
            <a:xfrm>
              <a:off x="1244845" y="220614"/>
              <a:ext cx="2448830" cy="225753"/>
            </a:xfrm>
            <a:prstGeom prst="rect">
              <a:avLst/>
            </a:prstGeom>
            <a:noFill/>
          </p:spPr>
          <p:txBody>
            <a:bodyPr wrap="square" lIns="0" tIns="0" rIns="0" bIns="0" rtlCol="0" anchor="ctr">
              <a:spAutoFit/>
            </a:bodyPr>
            <a:lstStyle/>
            <a:p>
              <a:r>
                <a:rPr lang="zh-CN" altLang="en-US" sz="1900" b="1" dirty="0">
                  <a:solidFill>
                    <a:schemeClr val="tx2"/>
                  </a:solidFill>
                  <a:latin typeface="+mn-ea"/>
                </a:rPr>
                <a:t>市场规划</a:t>
              </a:r>
              <a:endParaRPr lang="en-US" sz="1900" b="1" dirty="0">
                <a:solidFill>
                  <a:schemeClr val="tx2"/>
                </a:solidFill>
                <a:latin typeface="+mn-ea"/>
              </a:endParaRPr>
            </a:p>
          </p:txBody>
        </p:sp>
        <p:sp>
          <p:nvSpPr>
            <p:cNvPr id="59" name="TextBox 58"/>
            <p:cNvSpPr txBox="1"/>
            <p:nvPr/>
          </p:nvSpPr>
          <p:spPr>
            <a:xfrm>
              <a:off x="1244844" y="432352"/>
              <a:ext cx="2701439" cy="653495"/>
            </a:xfrm>
            <a:prstGeom prst="rect">
              <a:avLst/>
            </a:prstGeom>
            <a:noFill/>
          </p:spPr>
          <p:txBody>
            <a:bodyPr wrap="square" lIns="0" tIns="0" rtlCol="0" anchor="t">
              <a:spAutoFit/>
            </a:bodyPr>
            <a:lstStyle/>
            <a:p>
              <a:pPr algn="just" defTabSz="1219078">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sz="1300" dirty="0">
                <a:solidFill>
                  <a:schemeClr val="tx1">
                    <a:lumMod val="50000"/>
                    <a:lumOff val="50000"/>
                  </a:schemeClr>
                </a:solidFill>
                <a:latin typeface="+mn-ea"/>
              </a:endParaRPr>
            </a:p>
          </p:txBody>
        </p:sp>
        <p:sp>
          <p:nvSpPr>
            <p:cNvPr id="60" name="Oval 59"/>
            <p:cNvSpPr/>
            <p:nvPr/>
          </p:nvSpPr>
          <p:spPr>
            <a:xfrm>
              <a:off x="425521" y="328399"/>
              <a:ext cx="723797" cy="7237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61" name="Group 32"/>
          <p:cNvGrpSpPr/>
          <p:nvPr/>
        </p:nvGrpSpPr>
        <p:grpSpPr>
          <a:xfrm>
            <a:off x="6486889" y="4947648"/>
            <a:ext cx="4601068" cy="1133321"/>
            <a:chOff x="415247" y="220614"/>
            <a:chExt cx="3451250" cy="875038"/>
          </a:xfrm>
        </p:grpSpPr>
        <p:sp>
          <p:nvSpPr>
            <p:cNvPr id="62" name="TextBox 61"/>
            <p:cNvSpPr txBox="1"/>
            <p:nvPr/>
          </p:nvSpPr>
          <p:spPr>
            <a:xfrm>
              <a:off x="1244845" y="220614"/>
              <a:ext cx="1096597" cy="225753"/>
            </a:xfrm>
            <a:prstGeom prst="rect">
              <a:avLst/>
            </a:prstGeom>
            <a:noFill/>
          </p:spPr>
          <p:txBody>
            <a:bodyPr wrap="none" lIns="0" tIns="0" rIns="0" bIns="0" rtlCol="0" anchor="ctr">
              <a:spAutoFit/>
            </a:bodyPr>
            <a:lstStyle/>
            <a:p>
              <a:r>
                <a:rPr lang="zh-CN" altLang="en-US" sz="1900" b="1" dirty="0">
                  <a:solidFill>
                    <a:schemeClr val="accent3"/>
                  </a:solidFill>
                  <a:latin typeface="+mn-ea"/>
                </a:rPr>
                <a:t>创意解决方案</a:t>
              </a:r>
              <a:endParaRPr lang="en-US" sz="1900" b="1" dirty="0">
                <a:solidFill>
                  <a:schemeClr val="accent3"/>
                </a:solidFill>
                <a:latin typeface="+mn-ea"/>
              </a:endParaRPr>
            </a:p>
          </p:txBody>
        </p:sp>
        <p:sp>
          <p:nvSpPr>
            <p:cNvPr id="63" name="TextBox 62"/>
            <p:cNvSpPr txBox="1"/>
            <p:nvPr/>
          </p:nvSpPr>
          <p:spPr>
            <a:xfrm>
              <a:off x="1244844" y="442157"/>
              <a:ext cx="2621653" cy="653495"/>
            </a:xfrm>
            <a:prstGeom prst="rect">
              <a:avLst/>
            </a:prstGeom>
            <a:noFill/>
          </p:spPr>
          <p:txBody>
            <a:bodyPr wrap="square" lIns="0" tIns="0" rtlCol="0" anchor="t">
              <a:spAutoFit/>
            </a:bodyPr>
            <a:lstStyle/>
            <a:p>
              <a:pPr algn="just" defTabSz="1219078">
                <a:defRPr/>
              </a:pP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en-US" altLang="zh-CN" sz="1300" dirty="0">
                <a:solidFill>
                  <a:schemeClr val="tx1">
                    <a:lumMod val="50000"/>
                    <a:lumOff val="50000"/>
                  </a:schemeClr>
                </a:solidFill>
                <a:latin typeface="+mn-ea"/>
              </a:endParaRPr>
            </a:p>
          </p:txBody>
        </p:sp>
        <p:sp>
          <p:nvSpPr>
            <p:cNvPr id="64" name="Oval 63"/>
            <p:cNvSpPr/>
            <p:nvPr/>
          </p:nvSpPr>
          <p:spPr>
            <a:xfrm>
              <a:off x="415247" y="317823"/>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sp>
        <p:nvSpPr>
          <p:cNvPr id="65" name="Snip Single Corner Rectangle 64"/>
          <p:cNvSpPr/>
          <p:nvPr/>
        </p:nvSpPr>
        <p:spPr>
          <a:xfrm flipH="1">
            <a:off x="2507107" y="4048913"/>
            <a:ext cx="3209097" cy="334324"/>
          </a:xfrm>
          <a:prstGeom prst="snip1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85335" rtlCol="0" anchor="ctr"/>
          <a:lstStyle/>
          <a:p>
            <a:pPr algn="ctr"/>
            <a:r>
              <a:rPr lang="zh-CN" altLang="en-US" sz="1900" b="1" dirty="0">
                <a:solidFill>
                  <a:schemeClr val="tx1">
                    <a:lumMod val="75000"/>
                    <a:lumOff val="25000"/>
                  </a:schemeClr>
                </a:solidFill>
                <a:latin typeface="+mn-ea"/>
              </a:rPr>
              <a:t>创意解决方案</a:t>
            </a:r>
            <a:endParaRPr lang="en-US" sz="1900" b="1" dirty="0">
              <a:solidFill>
                <a:schemeClr val="tx1">
                  <a:lumMod val="75000"/>
                  <a:lumOff val="25000"/>
                </a:schemeClr>
              </a:solidFill>
              <a:latin typeface="+mn-ea"/>
            </a:endParaRPr>
          </a:p>
        </p:txBody>
      </p:sp>
      <p:sp>
        <p:nvSpPr>
          <p:cNvPr id="66" name="Snip Single Corner Rectangle 65"/>
          <p:cNvSpPr/>
          <p:nvPr/>
        </p:nvSpPr>
        <p:spPr>
          <a:xfrm flipH="1">
            <a:off x="7968719" y="4048913"/>
            <a:ext cx="3209097" cy="334324"/>
          </a:xfrm>
          <a:prstGeom prst="snip1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85335" rtlCol="0" anchor="ctr"/>
          <a:lstStyle/>
          <a:p>
            <a:pPr algn="ctr"/>
            <a:r>
              <a:rPr lang="zh-CN" altLang="en-US" sz="1900" b="1" dirty="0">
                <a:solidFill>
                  <a:schemeClr val="tx1">
                    <a:lumMod val="75000"/>
                    <a:lumOff val="25000"/>
                  </a:schemeClr>
                </a:solidFill>
                <a:latin typeface="+mn-ea"/>
              </a:rPr>
              <a:t>全球化业务</a:t>
            </a:r>
            <a:endParaRPr lang="en-US" sz="1900" b="1" dirty="0">
              <a:solidFill>
                <a:schemeClr val="tx1">
                  <a:lumMod val="75000"/>
                  <a:lumOff val="25000"/>
                </a:schemeClr>
              </a:solidFill>
              <a:latin typeface="+mn-ea"/>
            </a:endParaRPr>
          </a:p>
        </p:txBody>
      </p:sp>
      <p:sp>
        <p:nvSpPr>
          <p:cNvPr id="30" name="Freeform 139"/>
          <p:cNvSpPr>
            <a:spLocks/>
          </p:cNvSpPr>
          <p:nvPr/>
        </p:nvSpPr>
        <p:spPr bwMode="auto">
          <a:xfrm>
            <a:off x="1252024" y="5350709"/>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31" name="Freeform 144"/>
          <p:cNvSpPr>
            <a:spLocks/>
          </p:cNvSpPr>
          <p:nvPr/>
        </p:nvSpPr>
        <p:spPr bwMode="auto">
          <a:xfrm>
            <a:off x="6762882" y="5294991"/>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0515401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slide(fromBottom)">
                                      <p:cBhvr>
                                        <p:cTn id="12" dur="500"/>
                                        <p:tgtEl>
                                          <p:spTgt spid="65"/>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slide(fromBottom)">
                                      <p:cBhvr>
                                        <p:cTn id="16" dur="500"/>
                                        <p:tgtEl>
                                          <p:spTgt spid="57"/>
                                        </p:tgtEl>
                                      </p:cBhvr>
                                    </p:animEffect>
                                  </p:childTnLst>
                                </p:cTn>
                              </p:par>
                            </p:childTnLst>
                          </p:cTn>
                        </p:par>
                        <p:par>
                          <p:cTn id="17" fill="hold">
                            <p:stCondLst>
                              <p:cond delay="1500"/>
                            </p:stCondLst>
                            <p:childTnLst>
                              <p:par>
                                <p:cTn id="18" presetID="18" presetClass="entr" presetSubtype="3"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strips(upRight)">
                                      <p:cBhvr>
                                        <p:cTn id="20" dur="500"/>
                                        <p:tgtEl>
                                          <p:spTgt spid="33"/>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ppt_x"/>
                                          </p:val>
                                        </p:tav>
                                        <p:tav tm="100000">
                                          <p:val>
                                            <p:strVal val="#ppt_x"/>
                                          </p:val>
                                        </p:tav>
                                      </p:tavLst>
                                    </p:anim>
                                    <p:anim calcmode="lin" valueType="num">
                                      <p:cBhvr additive="base">
                                        <p:cTn id="25" dur="500" fill="hold"/>
                                        <p:tgtEl>
                                          <p:spTgt spid="4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2" presetClass="entr" presetSubtype="4" fill="hold" grpId="0"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slide(fromBottom)">
                                      <p:cBhvr>
                                        <p:cTn id="29" dur="500"/>
                                        <p:tgtEl>
                                          <p:spTgt spid="66"/>
                                        </p:tgtEl>
                                      </p:cBhvr>
                                    </p:animEffect>
                                  </p:childTnLst>
                                </p:cTn>
                              </p:par>
                            </p:childTnLst>
                          </p:cTn>
                        </p:par>
                        <p:par>
                          <p:cTn id="30" fill="hold">
                            <p:stCondLst>
                              <p:cond delay="3000"/>
                            </p:stCondLst>
                            <p:childTnLst>
                              <p:par>
                                <p:cTn id="31" presetID="12" presetClass="entr" presetSubtype="4" fill="hold"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slide(fromBottom)">
                                      <p:cBhvr>
                                        <p:cTn id="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a:endParaRPr>
              </a:p>
            </p:txBody>
          </p:sp>
        </p:grpSp>
      </p:grpSp>
      <p:cxnSp>
        <p:nvCxnSpPr>
          <p:cNvPr id="48" name="肘形连接符 47"/>
          <p:cNvCxnSpPr>
            <a:stCxn id="95" idx="3"/>
            <a:endCxn id="49" idx="1"/>
          </p:cNvCxnSpPr>
          <p:nvPr/>
        </p:nvCxnSpPr>
        <p:spPr>
          <a:xfrm rot="5400000" flipH="1" flipV="1">
            <a:off x="1470934"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42922" y="1994159"/>
            <a:ext cx="1368194" cy="1133456"/>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a:endParaRPr>
          </a:p>
        </p:txBody>
      </p:sp>
      <p:cxnSp>
        <p:nvCxnSpPr>
          <p:cNvPr id="51" name="肘形连接符 50"/>
          <p:cNvCxnSpPr>
            <a:stCxn id="101" idx="3"/>
            <a:endCxn id="52" idx="1"/>
          </p:cNvCxnSpPr>
          <p:nvPr/>
        </p:nvCxnSpPr>
        <p:spPr>
          <a:xfrm rot="5400000" flipH="1" flipV="1">
            <a:off x="3968912"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540901" y="1994159"/>
            <a:ext cx="1368194" cy="1133456"/>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a:endParaRPr>
          </a:p>
        </p:txBody>
      </p:sp>
      <p:cxnSp>
        <p:nvCxnSpPr>
          <p:cNvPr id="53" name="肘形连接符 52"/>
          <p:cNvCxnSpPr>
            <a:stCxn id="107" idx="3"/>
            <a:endCxn id="54" idx="1"/>
          </p:cNvCxnSpPr>
          <p:nvPr/>
        </p:nvCxnSpPr>
        <p:spPr>
          <a:xfrm rot="5400000" flipH="1" flipV="1">
            <a:off x="6466891"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038881" y="1994159"/>
            <a:ext cx="1368194" cy="1133456"/>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a:endParaRPr>
          </a:p>
        </p:txBody>
      </p:sp>
      <p:cxnSp>
        <p:nvCxnSpPr>
          <p:cNvPr id="56" name="肘形连接符 55"/>
          <p:cNvCxnSpPr>
            <a:stCxn id="113" idx="3"/>
            <a:endCxn id="57" idx="1"/>
          </p:cNvCxnSpPr>
          <p:nvPr/>
        </p:nvCxnSpPr>
        <p:spPr>
          <a:xfrm rot="5400000" flipH="1" flipV="1">
            <a:off x="8964868" y="2850643"/>
            <a:ext cx="861744"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536861" y="1994159"/>
            <a:ext cx="1368194" cy="1133456"/>
          </a:xfrm>
          <a:prstGeom prst="rect">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a:endParaRPr>
          </a:p>
        </p:txBody>
      </p:sp>
      <p:cxnSp>
        <p:nvCxnSpPr>
          <p:cNvPr id="61" name="肘形连接符 60"/>
          <p:cNvCxnSpPr>
            <a:stCxn id="98" idx="0"/>
            <a:endCxn id="62" idx="1"/>
          </p:cNvCxnSpPr>
          <p:nvPr/>
        </p:nvCxnSpPr>
        <p:spPr>
          <a:xfrm rot="16200000" flipH="1">
            <a:off x="2670252"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3291913" y="4440796"/>
            <a:ext cx="1368194" cy="1196451"/>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a:endParaRPr>
          </a:p>
        </p:txBody>
      </p:sp>
      <p:cxnSp>
        <p:nvCxnSpPr>
          <p:cNvPr id="70" name="肘形连接符 69"/>
          <p:cNvCxnSpPr>
            <a:stCxn id="104" idx="0"/>
            <a:endCxn id="71" idx="1"/>
          </p:cNvCxnSpPr>
          <p:nvPr/>
        </p:nvCxnSpPr>
        <p:spPr>
          <a:xfrm rot="16200000" flipH="1">
            <a:off x="5168231"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5789892" y="4440796"/>
            <a:ext cx="1368194" cy="1196451"/>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a:endParaRPr>
          </a:p>
        </p:txBody>
      </p:sp>
      <p:cxnSp>
        <p:nvCxnSpPr>
          <p:cNvPr id="92" name="肘形连接符 91"/>
          <p:cNvCxnSpPr>
            <a:stCxn id="110" idx="0"/>
            <a:endCxn id="93" idx="1"/>
          </p:cNvCxnSpPr>
          <p:nvPr/>
        </p:nvCxnSpPr>
        <p:spPr>
          <a:xfrm rot="16200000" flipH="1">
            <a:off x="7666211" y="4417360"/>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8287870" y="4440796"/>
            <a:ext cx="1368194" cy="1196451"/>
          </a:xfrm>
          <a:prstGeom prst="rect">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a:endParaRPr>
          </a:p>
        </p:txBody>
      </p: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96" name="文本框 33"/>
            <p:cNvSpPr txBox="1"/>
            <p:nvPr/>
          </p:nvSpPr>
          <p:spPr>
            <a:xfrm>
              <a:off x="1021600" y="2769733"/>
              <a:ext cx="428410" cy="311624"/>
            </a:xfrm>
            <a:prstGeom prst="rect">
              <a:avLst/>
            </a:prstGeom>
            <a:noFill/>
          </p:spPr>
          <p:txBody>
            <a:bodyPr wrap="square" rtlCol="0">
              <a:spAutoFit/>
            </a:bodyPr>
            <a:lstStyle/>
            <a:p>
              <a:r>
                <a:rPr lang="en-US" altLang="zh-CN" sz="2100" dirty="0">
                  <a:solidFill>
                    <a:schemeClr val="bg1"/>
                  </a:solidFill>
                  <a:latin typeface="微软雅黑"/>
                </a:rPr>
                <a:t>01</a:t>
              </a: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99" name="文本框 33"/>
            <p:cNvSpPr txBox="1"/>
            <p:nvPr/>
          </p:nvSpPr>
          <p:spPr>
            <a:xfrm>
              <a:off x="1972949" y="2769733"/>
              <a:ext cx="428410" cy="311624"/>
            </a:xfrm>
            <a:prstGeom prst="rect">
              <a:avLst/>
            </a:prstGeom>
            <a:noFill/>
          </p:spPr>
          <p:txBody>
            <a:bodyPr wrap="square" rtlCol="0">
              <a:spAutoFit/>
            </a:bodyPr>
            <a:lstStyle/>
            <a:p>
              <a:r>
                <a:rPr lang="en-US" altLang="zh-CN" sz="2100" dirty="0">
                  <a:solidFill>
                    <a:schemeClr val="bg1"/>
                  </a:solidFill>
                  <a:latin typeface="微软雅黑"/>
                </a:rPr>
                <a:t>02</a:t>
              </a: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102" name="文本框 33"/>
            <p:cNvSpPr txBox="1"/>
            <p:nvPr/>
          </p:nvSpPr>
          <p:spPr>
            <a:xfrm>
              <a:off x="2900327" y="2769733"/>
              <a:ext cx="428410" cy="311624"/>
            </a:xfrm>
            <a:prstGeom prst="rect">
              <a:avLst/>
            </a:prstGeom>
            <a:noFill/>
          </p:spPr>
          <p:txBody>
            <a:bodyPr wrap="square" rtlCol="0">
              <a:spAutoFit/>
            </a:bodyPr>
            <a:lstStyle/>
            <a:p>
              <a:r>
                <a:rPr lang="en-US" altLang="zh-CN" sz="2100" dirty="0">
                  <a:solidFill>
                    <a:schemeClr val="bg1"/>
                  </a:solidFill>
                  <a:latin typeface="微软雅黑"/>
                </a:rPr>
                <a:t>03</a:t>
              </a: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105" name="文本框 33"/>
            <p:cNvSpPr txBox="1"/>
            <p:nvPr/>
          </p:nvSpPr>
          <p:spPr>
            <a:xfrm>
              <a:off x="3834691" y="2769733"/>
              <a:ext cx="428410" cy="311624"/>
            </a:xfrm>
            <a:prstGeom prst="rect">
              <a:avLst/>
            </a:prstGeom>
            <a:noFill/>
          </p:spPr>
          <p:txBody>
            <a:bodyPr wrap="square" rtlCol="0">
              <a:spAutoFit/>
            </a:bodyPr>
            <a:lstStyle/>
            <a:p>
              <a:r>
                <a:rPr lang="en-US" altLang="zh-CN" sz="2100" dirty="0">
                  <a:solidFill>
                    <a:schemeClr val="bg1"/>
                  </a:solidFill>
                  <a:latin typeface="微软雅黑"/>
                </a:rPr>
                <a:t>04</a:t>
              </a: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108" name="文本框 33"/>
            <p:cNvSpPr txBox="1"/>
            <p:nvPr/>
          </p:nvSpPr>
          <p:spPr>
            <a:xfrm>
              <a:off x="4774055" y="2769733"/>
              <a:ext cx="428410" cy="311624"/>
            </a:xfrm>
            <a:prstGeom prst="rect">
              <a:avLst/>
            </a:prstGeom>
            <a:noFill/>
          </p:spPr>
          <p:txBody>
            <a:bodyPr wrap="square" rtlCol="0">
              <a:spAutoFit/>
            </a:bodyPr>
            <a:lstStyle/>
            <a:p>
              <a:r>
                <a:rPr lang="en-US" altLang="zh-CN" sz="2100" dirty="0">
                  <a:solidFill>
                    <a:schemeClr val="bg1"/>
                  </a:solidFill>
                  <a:latin typeface="微软雅黑"/>
                </a:rPr>
                <a:t>05</a:t>
              </a: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111" name="文本框 33"/>
            <p:cNvSpPr txBox="1"/>
            <p:nvPr/>
          </p:nvSpPr>
          <p:spPr>
            <a:xfrm>
              <a:off x="5710920" y="2769733"/>
              <a:ext cx="428410" cy="311624"/>
            </a:xfrm>
            <a:prstGeom prst="rect">
              <a:avLst/>
            </a:prstGeom>
            <a:noFill/>
          </p:spPr>
          <p:txBody>
            <a:bodyPr wrap="square" rtlCol="0">
              <a:spAutoFit/>
            </a:bodyPr>
            <a:lstStyle/>
            <a:p>
              <a:r>
                <a:rPr lang="en-US" altLang="zh-CN" sz="2100" dirty="0">
                  <a:solidFill>
                    <a:schemeClr val="bg1"/>
                  </a:solidFill>
                  <a:latin typeface="微软雅黑"/>
                </a:rPr>
                <a:t>06</a:t>
              </a: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a:endParaRPr>
            </a:p>
          </p:txBody>
        </p:sp>
        <p:sp>
          <p:nvSpPr>
            <p:cNvPr id="114" name="文本框 33"/>
            <p:cNvSpPr txBox="1"/>
            <p:nvPr/>
          </p:nvSpPr>
          <p:spPr>
            <a:xfrm>
              <a:off x="6645283" y="2769733"/>
              <a:ext cx="428410" cy="311624"/>
            </a:xfrm>
            <a:prstGeom prst="rect">
              <a:avLst/>
            </a:prstGeom>
            <a:noFill/>
          </p:spPr>
          <p:txBody>
            <a:bodyPr wrap="square" rtlCol="0">
              <a:spAutoFit/>
            </a:bodyPr>
            <a:lstStyle/>
            <a:p>
              <a:r>
                <a:rPr lang="en-US" altLang="zh-CN" sz="2100" dirty="0">
                  <a:solidFill>
                    <a:schemeClr val="bg1"/>
                  </a:solidFill>
                  <a:latin typeface="微软雅黑"/>
                </a:rPr>
                <a:t>07</a:t>
              </a:r>
            </a:p>
          </p:txBody>
        </p:sp>
      </p:grpSp>
      <p:sp>
        <p:nvSpPr>
          <p:cNvPr id="118" name="文本框 33"/>
          <p:cNvSpPr txBox="1"/>
          <p:nvPr/>
        </p:nvSpPr>
        <p:spPr>
          <a:xfrm>
            <a:off x="213443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19" name="文本框 33"/>
          <p:cNvSpPr txBox="1"/>
          <p:nvPr/>
        </p:nvSpPr>
        <p:spPr>
          <a:xfrm>
            <a:off x="461755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20" name="文本框 33"/>
          <p:cNvSpPr txBox="1"/>
          <p:nvPr/>
        </p:nvSpPr>
        <p:spPr>
          <a:xfrm>
            <a:off x="7158085"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21" name="文本框 33"/>
          <p:cNvSpPr txBox="1"/>
          <p:nvPr/>
        </p:nvSpPr>
        <p:spPr>
          <a:xfrm>
            <a:off x="9622779"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22" name="文本框 33"/>
          <p:cNvSpPr txBox="1"/>
          <p:nvPr/>
        </p:nvSpPr>
        <p:spPr>
          <a:xfrm>
            <a:off x="3378720"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23" name="文本框 33"/>
          <p:cNvSpPr txBox="1"/>
          <p:nvPr/>
        </p:nvSpPr>
        <p:spPr>
          <a:xfrm>
            <a:off x="5919254"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124" name="文本框 33"/>
          <p:cNvSpPr txBox="1"/>
          <p:nvPr/>
        </p:nvSpPr>
        <p:spPr>
          <a:xfrm>
            <a:off x="8383948"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a:rPr>
              <a:t>单击此处添加文本单击此处添加单</a:t>
            </a:r>
            <a:endParaRPr lang="en-US" altLang="zh-CN" sz="1300" dirty="0">
              <a:solidFill>
                <a:schemeClr val="bg1"/>
              </a:solidFill>
              <a:latin typeface="微软雅黑"/>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377115739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animEffect transition="in" filter="fade">
                                      <p:cBhvr>
                                        <p:cTn id="15" dur="500"/>
                                        <p:tgtEl>
                                          <p:spTgt spid="94"/>
                                        </p:tgtEl>
                                      </p:cBhvr>
                                    </p:animEffect>
                                  </p:childTnLst>
                                </p:cTn>
                              </p:par>
                              <p:par>
                                <p:cTn id="16" presetID="53" presetClass="entr" presetSubtype="16"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fltVal val="0"/>
                                          </p:val>
                                        </p:tav>
                                        <p:tav tm="100000">
                                          <p:val>
                                            <p:strVal val="#ppt_w"/>
                                          </p:val>
                                        </p:tav>
                                      </p:tavLst>
                                    </p:anim>
                                    <p:anim calcmode="lin" valueType="num">
                                      <p:cBhvr>
                                        <p:cTn id="19" dur="500" fill="hold"/>
                                        <p:tgtEl>
                                          <p:spTgt spid="97"/>
                                        </p:tgtEl>
                                        <p:attrNameLst>
                                          <p:attrName>ppt_h</p:attrName>
                                        </p:attrNameLst>
                                      </p:cBhvr>
                                      <p:tavLst>
                                        <p:tav tm="0">
                                          <p:val>
                                            <p:fltVal val="0"/>
                                          </p:val>
                                        </p:tav>
                                        <p:tav tm="100000">
                                          <p:val>
                                            <p:strVal val="#ppt_h"/>
                                          </p:val>
                                        </p:tav>
                                      </p:tavLst>
                                    </p:anim>
                                    <p:animEffect transition="in" filter="fade">
                                      <p:cBhvr>
                                        <p:cTn id="20" dur="500"/>
                                        <p:tgtEl>
                                          <p:spTgt spid="97"/>
                                        </p:tgtEl>
                                      </p:cBhvr>
                                    </p:animEffect>
                                  </p:childTnLst>
                                </p:cTn>
                              </p:par>
                              <p:par>
                                <p:cTn id="21" presetID="53" presetClass="entr" presetSubtype="16"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p:cTn id="23" dur="500" fill="hold"/>
                                        <p:tgtEl>
                                          <p:spTgt spid="100"/>
                                        </p:tgtEl>
                                        <p:attrNameLst>
                                          <p:attrName>ppt_w</p:attrName>
                                        </p:attrNameLst>
                                      </p:cBhvr>
                                      <p:tavLst>
                                        <p:tav tm="0">
                                          <p:val>
                                            <p:fltVal val="0"/>
                                          </p:val>
                                        </p:tav>
                                        <p:tav tm="100000">
                                          <p:val>
                                            <p:strVal val="#ppt_w"/>
                                          </p:val>
                                        </p:tav>
                                      </p:tavLst>
                                    </p:anim>
                                    <p:anim calcmode="lin" valueType="num">
                                      <p:cBhvr>
                                        <p:cTn id="24" dur="500" fill="hold"/>
                                        <p:tgtEl>
                                          <p:spTgt spid="100"/>
                                        </p:tgtEl>
                                        <p:attrNameLst>
                                          <p:attrName>ppt_h</p:attrName>
                                        </p:attrNameLst>
                                      </p:cBhvr>
                                      <p:tavLst>
                                        <p:tav tm="0">
                                          <p:val>
                                            <p:fltVal val="0"/>
                                          </p:val>
                                        </p:tav>
                                        <p:tav tm="100000">
                                          <p:val>
                                            <p:strVal val="#ppt_h"/>
                                          </p:val>
                                        </p:tav>
                                      </p:tavLst>
                                    </p:anim>
                                    <p:animEffect transition="in" filter="fade">
                                      <p:cBhvr>
                                        <p:cTn id="25" dur="500"/>
                                        <p:tgtEl>
                                          <p:spTgt spid="100"/>
                                        </p:tgtEl>
                                      </p:cBhvr>
                                    </p:animEffect>
                                  </p:childTnLst>
                                </p:cTn>
                              </p:par>
                              <p:par>
                                <p:cTn id="26" presetID="53" presetClass="entr" presetSubtype="16"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par>
                                <p:cTn id="31" presetID="53" presetClass="entr" presetSubtype="16"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fltVal val="0"/>
                                          </p:val>
                                        </p:tav>
                                        <p:tav tm="100000">
                                          <p:val>
                                            <p:strVal val="#ppt_w"/>
                                          </p:val>
                                        </p:tav>
                                      </p:tavLst>
                                    </p:anim>
                                    <p:anim calcmode="lin" valueType="num">
                                      <p:cBhvr>
                                        <p:cTn id="34" dur="500" fill="hold"/>
                                        <p:tgtEl>
                                          <p:spTgt spid="106"/>
                                        </p:tgtEl>
                                        <p:attrNameLst>
                                          <p:attrName>ppt_h</p:attrName>
                                        </p:attrNameLst>
                                      </p:cBhvr>
                                      <p:tavLst>
                                        <p:tav tm="0">
                                          <p:val>
                                            <p:fltVal val="0"/>
                                          </p:val>
                                        </p:tav>
                                        <p:tav tm="100000">
                                          <p:val>
                                            <p:strVal val="#ppt_h"/>
                                          </p:val>
                                        </p:tav>
                                      </p:tavLst>
                                    </p:anim>
                                    <p:animEffect transition="in" filter="fade">
                                      <p:cBhvr>
                                        <p:cTn id="35" dur="500"/>
                                        <p:tgtEl>
                                          <p:spTgt spid="106"/>
                                        </p:tgtEl>
                                      </p:cBhvr>
                                    </p:animEffect>
                                  </p:childTnLst>
                                </p:cTn>
                              </p:par>
                              <p:par>
                                <p:cTn id="36" presetID="53" presetClass="entr" presetSubtype="16"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500" fill="hold"/>
                                        <p:tgtEl>
                                          <p:spTgt spid="109"/>
                                        </p:tgtEl>
                                        <p:attrNameLst>
                                          <p:attrName>ppt_w</p:attrName>
                                        </p:attrNameLst>
                                      </p:cBhvr>
                                      <p:tavLst>
                                        <p:tav tm="0">
                                          <p:val>
                                            <p:fltVal val="0"/>
                                          </p:val>
                                        </p:tav>
                                        <p:tav tm="100000">
                                          <p:val>
                                            <p:strVal val="#ppt_w"/>
                                          </p:val>
                                        </p:tav>
                                      </p:tavLst>
                                    </p:anim>
                                    <p:anim calcmode="lin" valueType="num">
                                      <p:cBhvr>
                                        <p:cTn id="39" dur="500" fill="hold"/>
                                        <p:tgtEl>
                                          <p:spTgt spid="109"/>
                                        </p:tgtEl>
                                        <p:attrNameLst>
                                          <p:attrName>ppt_h</p:attrName>
                                        </p:attrNameLst>
                                      </p:cBhvr>
                                      <p:tavLst>
                                        <p:tav tm="0">
                                          <p:val>
                                            <p:fltVal val="0"/>
                                          </p:val>
                                        </p:tav>
                                        <p:tav tm="100000">
                                          <p:val>
                                            <p:strVal val="#ppt_h"/>
                                          </p:val>
                                        </p:tav>
                                      </p:tavLst>
                                    </p:anim>
                                    <p:animEffect transition="in" filter="fade">
                                      <p:cBhvr>
                                        <p:cTn id="40" dur="500"/>
                                        <p:tgtEl>
                                          <p:spTgt spid="109"/>
                                        </p:tgtEl>
                                      </p:cBhvr>
                                    </p:animEffect>
                                  </p:childTnLst>
                                </p:cTn>
                              </p:par>
                              <p:par>
                                <p:cTn id="41" presetID="53" presetClass="entr" presetSubtype="16"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p:cTn id="43" dur="500" fill="hold"/>
                                        <p:tgtEl>
                                          <p:spTgt spid="112"/>
                                        </p:tgtEl>
                                        <p:attrNameLst>
                                          <p:attrName>ppt_w</p:attrName>
                                        </p:attrNameLst>
                                      </p:cBhvr>
                                      <p:tavLst>
                                        <p:tav tm="0">
                                          <p:val>
                                            <p:fltVal val="0"/>
                                          </p:val>
                                        </p:tav>
                                        <p:tav tm="100000">
                                          <p:val>
                                            <p:strVal val="#ppt_w"/>
                                          </p:val>
                                        </p:tav>
                                      </p:tavLst>
                                    </p:anim>
                                    <p:anim calcmode="lin" valueType="num">
                                      <p:cBhvr>
                                        <p:cTn id="44" dur="500" fill="hold"/>
                                        <p:tgtEl>
                                          <p:spTgt spid="112"/>
                                        </p:tgtEl>
                                        <p:attrNameLst>
                                          <p:attrName>ppt_h</p:attrName>
                                        </p:attrNameLst>
                                      </p:cBhvr>
                                      <p:tavLst>
                                        <p:tav tm="0">
                                          <p:val>
                                            <p:fltVal val="0"/>
                                          </p:val>
                                        </p:tav>
                                        <p:tav tm="100000">
                                          <p:val>
                                            <p:strVal val="#ppt_h"/>
                                          </p:val>
                                        </p:tav>
                                      </p:tavLst>
                                    </p:anim>
                                    <p:animEffect transition="in" filter="fade">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1000"/>
                                        <p:tgtEl>
                                          <p:spTgt spid="54"/>
                                        </p:tgtEl>
                                      </p:cBhvr>
                                    </p:animEffect>
                                    <p:anim calcmode="lin" valueType="num">
                                      <p:cBhvr>
                                        <p:cTn id="61" dur="1000" fill="hold"/>
                                        <p:tgtEl>
                                          <p:spTgt spid="54"/>
                                        </p:tgtEl>
                                        <p:attrNameLst>
                                          <p:attrName>ppt_x</p:attrName>
                                        </p:attrNameLst>
                                      </p:cBhvr>
                                      <p:tavLst>
                                        <p:tav tm="0">
                                          <p:val>
                                            <p:strVal val="#ppt_x"/>
                                          </p:val>
                                        </p:tav>
                                        <p:tav tm="100000">
                                          <p:val>
                                            <p:strVal val="#ppt_x"/>
                                          </p:val>
                                        </p:tav>
                                      </p:tavLst>
                                    </p:anim>
                                    <p:anim calcmode="lin" valueType="num">
                                      <p:cBhvr>
                                        <p:cTn id="62" dur="1000" fill="hold"/>
                                        <p:tgtEl>
                                          <p:spTgt spid="5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1000"/>
                                        <p:tgtEl>
                                          <p:spTgt spid="118"/>
                                        </p:tgtEl>
                                      </p:cBhvr>
                                    </p:animEffect>
                                    <p:anim calcmode="lin" valueType="num">
                                      <p:cBhvr>
                                        <p:cTn id="71" dur="1000" fill="hold"/>
                                        <p:tgtEl>
                                          <p:spTgt spid="118"/>
                                        </p:tgtEl>
                                        <p:attrNameLst>
                                          <p:attrName>ppt_x</p:attrName>
                                        </p:attrNameLst>
                                      </p:cBhvr>
                                      <p:tavLst>
                                        <p:tav tm="0">
                                          <p:val>
                                            <p:strVal val="#ppt_x"/>
                                          </p:val>
                                        </p:tav>
                                        <p:tav tm="100000">
                                          <p:val>
                                            <p:strVal val="#ppt_x"/>
                                          </p:val>
                                        </p:tav>
                                      </p:tavLst>
                                    </p:anim>
                                    <p:anim calcmode="lin" valueType="num">
                                      <p:cBhvr>
                                        <p:cTn id="72" dur="1000" fill="hold"/>
                                        <p:tgtEl>
                                          <p:spTgt spid="1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fade">
                                      <p:cBhvr>
                                        <p:cTn id="75" dur="1000"/>
                                        <p:tgtEl>
                                          <p:spTgt spid="119"/>
                                        </p:tgtEl>
                                      </p:cBhvr>
                                    </p:animEffect>
                                    <p:anim calcmode="lin" valueType="num">
                                      <p:cBhvr>
                                        <p:cTn id="76" dur="1000" fill="hold"/>
                                        <p:tgtEl>
                                          <p:spTgt spid="119"/>
                                        </p:tgtEl>
                                        <p:attrNameLst>
                                          <p:attrName>ppt_x</p:attrName>
                                        </p:attrNameLst>
                                      </p:cBhvr>
                                      <p:tavLst>
                                        <p:tav tm="0">
                                          <p:val>
                                            <p:strVal val="#ppt_x"/>
                                          </p:val>
                                        </p:tav>
                                        <p:tav tm="100000">
                                          <p:val>
                                            <p:strVal val="#ppt_x"/>
                                          </p:val>
                                        </p:tav>
                                      </p:tavLst>
                                    </p:anim>
                                    <p:anim calcmode="lin" valueType="num">
                                      <p:cBhvr>
                                        <p:cTn id="77" dur="1000" fill="hold"/>
                                        <p:tgtEl>
                                          <p:spTgt spid="11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1000"/>
                                        <p:tgtEl>
                                          <p:spTgt spid="120"/>
                                        </p:tgtEl>
                                      </p:cBhvr>
                                    </p:animEffect>
                                    <p:anim calcmode="lin" valueType="num">
                                      <p:cBhvr>
                                        <p:cTn id="81" dur="1000" fill="hold"/>
                                        <p:tgtEl>
                                          <p:spTgt spid="120"/>
                                        </p:tgtEl>
                                        <p:attrNameLst>
                                          <p:attrName>ppt_x</p:attrName>
                                        </p:attrNameLst>
                                      </p:cBhvr>
                                      <p:tavLst>
                                        <p:tav tm="0">
                                          <p:val>
                                            <p:strVal val="#ppt_x"/>
                                          </p:val>
                                        </p:tav>
                                        <p:tav tm="100000">
                                          <p:val>
                                            <p:strVal val="#ppt_x"/>
                                          </p:val>
                                        </p:tav>
                                      </p:tavLst>
                                    </p:anim>
                                    <p:anim calcmode="lin" valueType="num">
                                      <p:cBhvr>
                                        <p:cTn id="82" dur="1000" fill="hold"/>
                                        <p:tgtEl>
                                          <p:spTgt spid="12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1000"/>
                                        <p:tgtEl>
                                          <p:spTgt spid="121"/>
                                        </p:tgtEl>
                                      </p:cBhvr>
                                    </p:animEffect>
                                    <p:anim calcmode="lin" valueType="num">
                                      <p:cBhvr>
                                        <p:cTn id="86" dur="1000" fill="hold"/>
                                        <p:tgtEl>
                                          <p:spTgt spid="121"/>
                                        </p:tgtEl>
                                        <p:attrNameLst>
                                          <p:attrName>ppt_x</p:attrName>
                                        </p:attrNameLst>
                                      </p:cBhvr>
                                      <p:tavLst>
                                        <p:tav tm="0">
                                          <p:val>
                                            <p:strVal val="#ppt_x"/>
                                          </p:val>
                                        </p:tav>
                                        <p:tav tm="100000">
                                          <p:val>
                                            <p:strVal val="#ppt_x"/>
                                          </p:val>
                                        </p:tav>
                                      </p:tavLst>
                                    </p:anim>
                                    <p:anim calcmode="lin" valueType="num">
                                      <p:cBhvr>
                                        <p:cTn id="87" dur="1000" fill="hold"/>
                                        <p:tgtEl>
                                          <p:spTgt spid="12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00"/>
                                        <p:tgtEl>
                                          <p:spTgt spid="56"/>
                                        </p:tgtEl>
                                      </p:cBhvr>
                                    </p:animEffect>
                                    <p:anim calcmode="lin" valueType="num">
                                      <p:cBhvr>
                                        <p:cTn id="106" dur="1000" fill="hold"/>
                                        <p:tgtEl>
                                          <p:spTgt spid="56"/>
                                        </p:tgtEl>
                                        <p:attrNameLst>
                                          <p:attrName>ppt_x</p:attrName>
                                        </p:attrNameLst>
                                      </p:cBhvr>
                                      <p:tavLst>
                                        <p:tav tm="0">
                                          <p:val>
                                            <p:strVal val="#ppt_x"/>
                                          </p:val>
                                        </p:tav>
                                        <p:tav tm="100000">
                                          <p:val>
                                            <p:strVal val="#ppt_x"/>
                                          </p:val>
                                        </p:tav>
                                      </p:tavLst>
                                    </p:anim>
                                    <p:anim calcmode="lin" valueType="num">
                                      <p:cBhvr>
                                        <p:cTn id="10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1000"/>
                                        <p:tgtEl>
                                          <p:spTgt spid="62"/>
                                        </p:tgtEl>
                                      </p:cBhvr>
                                    </p:animEffect>
                                    <p:anim calcmode="lin" valueType="num">
                                      <p:cBhvr>
                                        <p:cTn id="113" dur="1000" fill="hold"/>
                                        <p:tgtEl>
                                          <p:spTgt spid="62"/>
                                        </p:tgtEl>
                                        <p:attrNameLst>
                                          <p:attrName>ppt_x</p:attrName>
                                        </p:attrNameLst>
                                      </p:cBhvr>
                                      <p:tavLst>
                                        <p:tav tm="0">
                                          <p:val>
                                            <p:strVal val="#ppt_x"/>
                                          </p:val>
                                        </p:tav>
                                        <p:tav tm="100000">
                                          <p:val>
                                            <p:strVal val="#ppt_x"/>
                                          </p:val>
                                        </p:tav>
                                      </p:tavLst>
                                    </p:anim>
                                    <p:anim calcmode="lin" valueType="num">
                                      <p:cBhvr>
                                        <p:cTn id="114" dur="1000" fill="hold"/>
                                        <p:tgtEl>
                                          <p:spTgt spid="6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1000"/>
                                        <p:tgtEl>
                                          <p:spTgt spid="71"/>
                                        </p:tgtEl>
                                      </p:cBhvr>
                                    </p:animEffect>
                                    <p:anim calcmode="lin" valueType="num">
                                      <p:cBhvr>
                                        <p:cTn id="118" dur="1000" fill="hold"/>
                                        <p:tgtEl>
                                          <p:spTgt spid="71"/>
                                        </p:tgtEl>
                                        <p:attrNameLst>
                                          <p:attrName>ppt_x</p:attrName>
                                        </p:attrNameLst>
                                      </p:cBhvr>
                                      <p:tavLst>
                                        <p:tav tm="0">
                                          <p:val>
                                            <p:strVal val="#ppt_x"/>
                                          </p:val>
                                        </p:tav>
                                        <p:tav tm="100000">
                                          <p:val>
                                            <p:strVal val="#ppt_x"/>
                                          </p:val>
                                        </p:tav>
                                      </p:tavLst>
                                    </p:anim>
                                    <p:anim calcmode="lin" valueType="num">
                                      <p:cBhvr>
                                        <p:cTn id="119" dur="1000" fill="hold"/>
                                        <p:tgtEl>
                                          <p:spTgt spid="7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1000"/>
                                        <p:tgtEl>
                                          <p:spTgt spid="93"/>
                                        </p:tgtEl>
                                      </p:cBhvr>
                                    </p:animEffect>
                                    <p:anim calcmode="lin" valueType="num">
                                      <p:cBhvr>
                                        <p:cTn id="123" dur="1000" fill="hold"/>
                                        <p:tgtEl>
                                          <p:spTgt spid="93"/>
                                        </p:tgtEl>
                                        <p:attrNameLst>
                                          <p:attrName>ppt_x</p:attrName>
                                        </p:attrNameLst>
                                      </p:cBhvr>
                                      <p:tavLst>
                                        <p:tav tm="0">
                                          <p:val>
                                            <p:strVal val="#ppt_x"/>
                                          </p:val>
                                        </p:tav>
                                        <p:tav tm="100000">
                                          <p:val>
                                            <p:strVal val="#ppt_x"/>
                                          </p:val>
                                        </p:tav>
                                      </p:tavLst>
                                    </p:anim>
                                    <p:anim calcmode="lin" valueType="num">
                                      <p:cBhvr>
                                        <p:cTn id="124" dur="1000" fill="hold"/>
                                        <p:tgtEl>
                                          <p:spTgt spid="93"/>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122"/>
                                        </p:tgtEl>
                                        <p:attrNameLst>
                                          <p:attrName>style.visibility</p:attrName>
                                        </p:attrNameLst>
                                      </p:cBhvr>
                                      <p:to>
                                        <p:strVal val="visible"/>
                                      </p:to>
                                    </p:set>
                                    <p:animEffect transition="in" filter="fade">
                                      <p:cBhvr>
                                        <p:cTn id="127" dur="1000"/>
                                        <p:tgtEl>
                                          <p:spTgt spid="122"/>
                                        </p:tgtEl>
                                      </p:cBhvr>
                                    </p:animEffect>
                                    <p:anim calcmode="lin" valueType="num">
                                      <p:cBhvr>
                                        <p:cTn id="128" dur="1000" fill="hold"/>
                                        <p:tgtEl>
                                          <p:spTgt spid="122"/>
                                        </p:tgtEl>
                                        <p:attrNameLst>
                                          <p:attrName>ppt_x</p:attrName>
                                        </p:attrNameLst>
                                      </p:cBhvr>
                                      <p:tavLst>
                                        <p:tav tm="0">
                                          <p:val>
                                            <p:strVal val="#ppt_x"/>
                                          </p:val>
                                        </p:tav>
                                        <p:tav tm="100000">
                                          <p:val>
                                            <p:strVal val="#ppt_x"/>
                                          </p:val>
                                        </p:tav>
                                      </p:tavLst>
                                    </p:anim>
                                    <p:anim calcmode="lin" valueType="num">
                                      <p:cBhvr>
                                        <p:cTn id="129" dur="1000" fill="hold"/>
                                        <p:tgtEl>
                                          <p:spTgt spid="122"/>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123"/>
                                        </p:tgtEl>
                                        <p:attrNameLst>
                                          <p:attrName>style.visibility</p:attrName>
                                        </p:attrNameLst>
                                      </p:cBhvr>
                                      <p:to>
                                        <p:strVal val="visible"/>
                                      </p:to>
                                    </p:set>
                                    <p:animEffect transition="in" filter="fade">
                                      <p:cBhvr>
                                        <p:cTn id="132" dur="1000"/>
                                        <p:tgtEl>
                                          <p:spTgt spid="123"/>
                                        </p:tgtEl>
                                      </p:cBhvr>
                                    </p:animEffect>
                                    <p:anim calcmode="lin" valueType="num">
                                      <p:cBhvr>
                                        <p:cTn id="133" dur="1000" fill="hold"/>
                                        <p:tgtEl>
                                          <p:spTgt spid="123"/>
                                        </p:tgtEl>
                                        <p:attrNameLst>
                                          <p:attrName>ppt_x</p:attrName>
                                        </p:attrNameLst>
                                      </p:cBhvr>
                                      <p:tavLst>
                                        <p:tav tm="0">
                                          <p:val>
                                            <p:strVal val="#ppt_x"/>
                                          </p:val>
                                        </p:tav>
                                        <p:tav tm="100000">
                                          <p:val>
                                            <p:strVal val="#ppt_x"/>
                                          </p:val>
                                        </p:tav>
                                      </p:tavLst>
                                    </p:anim>
                                    <p:anim calcmode="lin" valueType="num">
                                      <p:cBhvr>
                                        <p:cTn id="134" dur="1000" fill="hold"/>
                                        <p:tgtEl>
                                          <p:spTgt spid="123"/>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fade">
                                      <p:cBhvr>
                                        <p:cTn id="137" dur="1000"/>
                                        <p:tgtEl>
                                          <p:spTgt spid="124"/>
                                        </p:tgtEl>
                                      </p:cBhvr>
                                    </p:animEffect>
                                    <p:anim calcmode="lin" valueType="num">
                                      <p:cBhvr>
                                        <p:cTn id="138" dur="1000" fill="hold"/>
                                        <p:tgtEl>
                                          <p:spTgt spid="124"/>
                                        </p:tgtEl>
                                        <p:attrNameLst>
                                          <p:attrName>ppt_x</p:attrName>
                                        </p:attrNameLst>
                                      </p:cBhvr>
                                      <p:tavLst>
                                        <p:tav tm="0">
                                          <p:val>
                                            <p:strVal val="#ppt_x"/>
                                          </p:val>
                                        </p:tav>
                                        <p:tav tm="100000">
                                          <p:val>
                                            <p:strVal val="#ppt_x"/>
                                          </p:val>
                                        </p:tav>
                                      </p:tavLst>
                                    </p:anim>
                                    <p:anim calcmode="lin" valueType="num">
                                      <p:cBhvr>
                                        <p:cTn id="139" dur="1000" fill="hold"/>
                                        <p:tgtEl>
                                          <p:spTgt spid="124"/>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1000"/>
                                        <p:tgtEl>
                                          <p:spTgt spid="92"/>
                                        </p:tgtEl>
                                      </p:cBhvr>
                                    </p:animEffect>
                                    <p:anim calcmode="lin" valueType="num">
                                      <p:cBhvr>
                                        <p:cTn id="143" dur="1000" fill="hold"/>
                                        <p:tgtEl>
                                          <p:spTgt spid="92"/>
                                        </p:tgtEl>
                                        <p:attrNameLst>
                                          <p:attrName>ppt_x</p:attrName>
                                        </p:attrNameLst>
                                      </p:cBhvr>
                                      <p:tavLst>
                                        <p:tav tm="0">
                                          <p:val>
                                            <p:strVal val="#ppt_x"/>
                                          </p:val>
                                        </p:tav>
                                        <p:tav tm="100000">
                                          <p:val>
                                            <p:strVal val="#ppt_x"/>
                                          </p:val>
                                        </p:tav>
                                      </p:tavLst>
                                    </p:anim>
                                    <p:anim calcmode="lin" valueType="num">
                                      <p:cBhvr>
                                        <p:cTn id="144" dur="1000" fill="hold"/>
                                        <p:tgtEl>
                                          <p:spTgt spid="92"/>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1000"/>
                                        <p:tgtEl>
                                          <p:spTgt spid="61"/>
                                        </p:tgtEl>
                                      </p:cBhvr>
                                    </p:animEffect>
                                    <p:anim calcmode="lin" valueType="num">
                                      <p:cBhvr>
                                        <p:cTn id="153" dur="1000" fill="hold"/>
                                        <p:tgtEl>
                                          <p:spTgt spid="61"/>
                                        </p:tgtEl>
                                        <p:attrNameLst>
                                          <p:attrName>ppt_x</p:attrName>
                                        </p:attrNameLst>
                                      </p:cBhvr>
                                      <p:tavLst>
                                        <p:tav tm="0">
                                          <p:val>
                                            <p:strVal val="#ppt_x"/>
                                          </p:val>
                                        </p:tav>
                                        <p:tav tm="100000">
                                          <p:val>
                                            <p:strVal val="#ppt_x"/>
                                          </p:val>
                                        </p:tav>
                                      </p:tavLst>
                                    </p:anim>
                                    <p:anim calcmode="lin" valueType="num">
                                      <p:cBhvr>
                                        <p:cTn id="15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4" grpId="0" animBg="1"/>
      <p:bldP spid="57" grpId="0" animBg="1"/>
      <p:bldP spid="62" grpId="0" animBg="1"/>
      <p:bldP spid="71" grpId="0" animBg="1"/>
      <p:bldP spid="93" grpId="0" animBg="1"/>
      <p:bldP spid="118" grpId="0"/>
      <p:bldP spid="119" grpId="0"/>
      <p:bldP spid="120" grpId="0"/>
      <p:bldP spid="121" grpId="0"/>
      <p:bldP spid="122" grpId="0"/>
      <p:bldP spid="123" grpId="0"/>
      <p:bldP spid="1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487980" y="3838780"/>
            <a:ext cx="2676948" cy="2201739"/>
          </a:xfrm>
          <a:prstGeom prst="rect">
            <a:avLst/>
          </a:prstGeom>
          <a:blipFill>
            <a:blip r:embed="rId3"/>
            <a:srcRect/>
            <a:stretch>
              <a:fillRect t="-10799" b="-10799"/>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endParaRPr lang="en-US" sz="1300" dirty="0">
              <a:solidFill>
                <a:schemeClr val="bg1">
                  <a:lumMod val="95000"/>
                </a:schemeClr>
              </a:solidFill>
              <a:latin typeface="+mn-ea"/>
            </a:endParaRPr>
          </a:p>
        </p:txBody>
      </p:sp>
      <p:sp>
        <p:nvSpPr>
          <p:cNvPr id="28" name="Rectangle 27"/>
          <p:cNvSpPr/>
          <p:nvPr/>
        </p:nvSpPr>
        <p:spPr>
          <a:xfrm>
            <a:off x="3344193" y="1457786"/>
            <a:ext cx="2676948" cy="2201739"/>
          </a:xfrm>
          <a:prstGeom prst="rect">
            <a:avLst/>
          </a:prstGeom>
          <a:blipFill>
            <a:blip r:embed="rId4"/>
            <a:srcRect/>
            <a:stretch>
              <a:fillRect t="-10799" b="-10799"/>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endParaRPr lang="en-US" sz="2100" b="1" dirty="0">
              <a:solidFill>
                <a:schemeClr val="bg1">
                  <a:lumMod val="95000"/>
                </a:schemeClr>
              </a:solidFill>
              <a:latin typeface="+mn-ea"/>
            </a:endParaRPr>
          </a:p>
        </p:txBody>
      </p:sp>
      <p:sp>
        <p:nvSpPr>
          <p:cNvPr id="32" name="Down Arrow Callout 31"/>
          <p:cNvSpPr/>
          <p:nvPr/>
        </p:nvSpPr>
        <p:spPr>
          <a:xfrm>
            <a:off x="487980" y="1457785"/>
            <a:ext cx="2676948" cy="2662500"/>
          </a:xfrm>
          <a:prstGeom prst="downArrowCallout">
            <a:avLst>
              <a:gd name="adj1" fmla="val 23554"/>
              <a:gd name="adj2" fmla="val 10346"/>
              <a:gd name="adj3" fmla="val 10003"/>
              <a:gd name="adj4" fmla="val 89997"/>
            </a:avLst>
          </a:prstGeom>
          <a:solidFill>
            <a:schemeClr val="tx2">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r>
              <a:rPr lang="en-US" sz="5900" dirty="0">
                <a:solidFill>
                  <a:schemeClr val="bg1"/>
                </a:solidFill>
                <a:latin typeface="+mn-ea"/>
              </a:rPr>
              <a:t> </a:t>
            </a:r>
          </a:p>
          <a:p>
            <a:pPr algn="ctr" defTabSz="1219078">
              <a:spcBef>
                <a:spcPct val="20000"/>
              </a:spcBef>
              <a:defRPr/>
            </a:pPr>
            <a:r>
              <a:rPr lang="zh-CN" altLang="en-US" sz="2100" b="1" dirty="0">
                <a:solidFill>
                  <a:schemeClr val="bg1">
                    <a:lumMod val="95000"/>
                  </a:schemeClr>
                </a:solidFill>
                <a:latin typeface="+mn-ea"/>
              </a:rPr>
              <a:t>产品创意</a:t>
            </a:r>
            <a:endParaRPr lang="en-US" sz="2100" b="1" dirty="0">
              <a:solidFill>
                <a:schemeClr val="bg1">
                  <a:lumMod val="95000"/>
                </a:schemeClr>
              </a:solidFill>
              <a:latin typeface="+mn-ea"/>
            </a:endParaRPr>
          </a:p>
        </p:txBody>
      </p:sp>
      <p:sp>
        <p:nvSpPr>
          <p:cNvPr id="60" name="Up Arrow Callout 59"/>
          <p:cNvSpPr/>
          <p:nvPr/>
        </p:nvSpPr>
        <p:spPr>
          <a:xfrm>
            <a:off x="3344193" y="3352192"/>
            <a:ext cx="2676948" cy="2688327"/>
          </a:xfrm>
          <a:prstGeom prst="upArrowCallout">
            <a:avLst>
              <a:gd name="adj1" fmla="val 25000"/>
              <a:gd name="adj2" fmla="val 9346"/>
              <a:gd name="adj3" fmla="val 11156"/>
              <a:gd name="adj4" fmla="val 88844"/>
            </a:avLst>
          </a:prstGeom>
          <a:solidFill>
            <a:schemeClr val="accent3"/>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r>
              <a:rPr lang="en-US" sz="5300" dirty="0">
                <a:latin typeface="+mn-ea"/>
              </a:rPr>
              <a:t> </a:t>
            </a:r>
          </a:p>
          <a:p>
            <a:pPr algn="ctr" defTabSz="1219078">
              <a:spcBef>
                <a:spcPct val="20000"/>
              </a:spcBef>
              <a:defRPr/>
            </a:pPr>
            <a:r>
              <a:rPr lang="en-US" sz="2400" b="1" dirty="0">
                <a:solidFill>
                  <a:schemeClr val="bg1">
                    <a:lumMod val="95000"/>
                  </a:schemeClr>
                </a:solidFill>
                <a:latin typeface="+mn-ea"/>
              </a:rPr>
              <a:t>3D</a:t>
            </a:r>
            <a:r>
              <a:rPr lang="zh-CN" altLang="en-US" sz="2400" b="1" dirty="0">
                <a:solidFill>
                  <a:schemeClr val="bg1">
                    <a:lumMod val="95000"/>
                  </a:schemeClr>
                </a:solidFill>
                <a:latin typeface="+mn-ea"/>
              </a:rPr>
              <a:t>设计</a:t>
            </a:r>
            <a:endParaRPr lang="en-US" sz="2400" b="1" dirty="0">
              <a:solidFill>
                <a:schemeClr val="bg1">
                  <a:lumMod val="95000"/>
                </a:schemeClr>
              </a:solidFill>
              <a:latin typeface="+mn-ea"/>
            </a:endParaRPr>
          </a:p>
        </p:txBody>
      </p:sp>
      <p:sp>
        <p:nvSpPr>
          <p:cNvPr id="14" name="Rectangle 13"/>
          <p:cNvSpPr/>
          <p:nvPr/>
        </p:nvSpPr>
        <p:spPr>
          <a:xfrm>
            <a:off x="6171130" y="3838780"/>
            <a:ext cx="2676948" cy="2201739"/>
          </a:xfrm>
          <a:prstGeom prst="rect">
            <a:avLst/>
          </a:prstGeom>
          <a:blipFill>
            <a:blip r:embed="rId5"/>
            <a:srcRect/>
            <a:stretch>
              <a:fillRect t="-10799" b="-10799"/>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endParaRPr lang="en-US" sz="1300" dirty="0">
              <a:solidFill>
                <a:schemeClr val="bg1">
                  <a:lumMod val="95000"/>
                </a:schemeClr>
              </a:solidFill>
              <a:latin typeface="+mn-ea"/>
            </a:endParaRPr>
          </a:p>
        </p:txBody>
      </p:sp>
      <p:sp>
        <p:nvSpPr>
          <p:cNvPr id="15" name="Down Arrow Callout 14"/>
          <p:cNvSpPr/>
          <p:nvPr/>
        </p:nvSpPr>
        <p:spPr>
          <a:xfrm>
            <a:off x="6171130" y="1457785"/>
            <a:ext cx="2676948" cy="2662500"/>
          </a:xfrm>
          <a:prstGeom prst="downArrowCallout">
            <a:avLst>
              <a:gd name="adj1" fmla="val 23554"/>
              <a:gd name="adj2" fmla="val 10346"/>
              <a:gd name="adj3" fmla="val 10003"/>
              <a:gd name="adj4" fmla="val 89997"/>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r>
              <a:rPr lang="en-US" sz="5300" dirty="0">
                <a:latin typeface="+mn-ea"/>
              </a:rPr>
              <a:t> </a:t>
            </a:r>
            <a:endParaRPr lang="en-US" sz="1300" dirty="0">
              <a:latin typeface="+mn-ea"/>
            </a:endParaRPr>
          </a:p>
          <a:p>
            <a:pPr algn="ctr" defTabSz="1219078">
              <a:spcBef>
                <a:spcPct val="20000"/>
              </a:spcBef>
              <a:defRPr/>
            </a:pPr>
            <a:r>
              <a:rPr lang="zh-CN" altLang="en-US" sz="2100" b="1" dirty="0">
                <a:solidFill>
                  <a:schemeClr val="bg1">
                    <a:lumMod val="95000"/>
                  </a:schemeClr>
                </a:solidFill>
                <a:latin typeface="+mn-ea"/>
              </a:rPr>
              <a:t>视频创意</a:t>
            </a:r>
            <a:endParaRPr lang="en-US" sz="2100" dirty="0">
              <a:solidFill>
                <a:schemeClr val="bg1">
                  <a:lumMod val="95000"/>
                </a:schemeClr>
              </a:solidFill>
              <a:latin typeface="+mn-ea"/>
            </a:endParaRPr>
          </a:p>
        </p:txBody>
      </p:sp>
      <p:sp>
        <p:nvSpPr>
          <p:cNvPr id="18" name="Rectangle 17"/>
          <p:cNvSpPr/>
          <p:nvPr/>
        </p:nvSpPr>
        <p:spPr>
          <a:xfrm>
            <a:off x="9012706" y="1457786"/>
            <a:ext cx="2676948" cy="2201739"/>
          </a:xfrm>
          <a:prstGeom prst="rect">
            <a:avLst/>
          </a:prstGeom>
          <a:blipFill>
            <a:blip r:embed="rId6"/>
            <a:srcRect/>
            <a:stretch>
              <a:fillRect t="-10799" b="-10799"/>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endParaRPr lang="en-US" sz="1300" dirty="0">
              <a:solidFill>
                <a:schemeClr val="bg1">
                  <a:lumMod val="95000"/>
                </a:schemeClr>
              </a:solidFill>
              <a:latin typeface="+mn-ea"/>
            </a:endParaRPr>
          </a:p>
        </p:txBody>
      </p:sp>
      <p:sp>
        <p:nvSpPr>
          <p:cNvPr id="19" name="Up Arrow Callout 18"/>
          <p:cNvSpPr/>
          <p:nvPr/>
        </p:nvSpPr>
        <p:spPr>
          <a:xfrm>
            <a:off x="9012706" y="3352192"/>
            <a:ext cx="2676948" cy="2688327"/>
          </a:xfrm>
          <a:prstGeom prst="upArrowCallout">
            <a:avLst>
              <a:gd name="adj1" fmla="val 25000"/>
              <a:gd name="adj2" fmla="val 9346"/>
              <a:gd name="adj3" fmla="val 11156"/>
              <a:gd name="adj4" fmla="val 88844"/>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defTabSz="1219078">
              <a:spcBef>
                <a:spcPct val="20000"/>
              </a:spcBef>
              <a:defRPr/>
            </a:pPr>
            <a:r>
              <a:rPr lang="en-US" sz="8000" dirty="0">
                <a:latin typeface="+mn-ea"/>
              </a:rPr>
              <a:t> </a:t>
            </a:r>
          </a:p>
          <a:p>
            <a:pPr algn="ctr" defTabSz="1219078">
              <a:spcBef>
                <a:spcPct val="20000"/>
              </a:spcBef>
              <a:defRPr/>
            </a:pPr>
            <a:r>
              <a:rPr lang="zh-CN" altLang="en-US" sz="2100" b="1" dirty="0">
                <a:solidFill>
                  <a:schemeClr val="bg1">
                    <a:lumMod val="95000"/>
                  </a:schemeClr>
                </a:solidFill>
                <a:latin typeface="+mn-ea"/>
              </a:rPr>
              <a:t>手机</a:t>
            </a:r>
            <a:r>
              <a:rPr lang="en-US" sz="2100" b="1" dirty="0">
                <a:solidFill>
                  <a:schemeClr val="bg1">
                    <a:lumMod val="95000"/>
                  </a:schemeClr>
                </a:solidFill>
                <a:latin typeface="+mn-ea"/>
              </a:rPr>
              <a:t>APP</a:t>
            </a:r>
          </a:p>
        </p:txBody>
      </p:sp>
      <p:sp>
        <p:nvSpPr>
          <p:cNvPr id="13" name="Freeform 144"/>
          <p:cNvSpPr>
            <a:spLocks/>
          </p:cNvSpPr>
          <p:nvPr/>
        </p:nvSpPr>
        <p:spPr bwMode="auto">
          <a:xfrm>
            <a:off x="4406416" y="4415622"/>
            <a:ext cx="534540" cy="578475"/>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6" name="Freeform 149"/>
          <p:cNvSpPr>
            <a:spLocks/>
          </p:cNvSpPr>
          <p:nvPr/>
        </p:nvSpPr>
        <p:spPr bwMode="auto">
          <a:xfrm>
            <a:off x="10068834" y="4485333"/>
            <a:ext cx="564692" cy="553800"/>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17" name="Freeform 143"/>
          <p:cNvSpPr>
            <a:spLocks noEditPoints="1"/>
          </p:cNvSpPr>
          <p:nvPr/>
        </p:nvSpPr>
        <p:spPr bwMode="auto">
          <a:xfrm>
            <a:off x="1488041" y="2263110"/>
            <a:ext cx="625000" cy="575732"/>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0" name="Freeform 150"/>
          <p:cNvSpPr>
            <a:spLocks noEditPoints="1"/>
          </p:cNvSpPr>
          <p:nvPr/>
        </p:nvSpPr>
        <p:spPr bwMode="auto">
          <a:xfrm>
            <a:off x="7261524" y="2200052"/>
            <a:ext cx="496163" cy="638791"/>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25418767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8" grpId="0" animBg="1"/>
      <p:bldP spid="32" grpId="0" animBg="1"/>
      <p:bldP spid="60" grpId="0" animBg="1"/>
      <p:bldP spid="14" grpId="0" animBg="1"/>
      <p:bldP spid="15"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7"/>
          <p:cNvGrpSpPr/>
          <p:nvPr/>
        </p:nvGrpSpPr>
        <p:grpSpPr>
          <a:xfrm>
            <a:off x="1035711" y="1969624"/>
            <a:ext cx="2261352" cy="3378159"/>
            <a:chOff x="881369" y="1362003"/>
            <a:chExt cx="1696235" cy="2533619"/>
          </a:xfrm>
        </p:grpSpPr>
        <p:sp>
          <p:nvSpPr>
            <p:cNvPr id="7" name="TextBox 6"/>
            <p:cNvSpPr txBox="1"/>
            <p:nvPr/>
          </p:nvSpPr>
          <p:spPr>
            <a:xfrm>
              <a:off x="881369" y="2813278"/>
              <a:ext cx="1009445" cy="438581"/>
            </a:xfrm>
            <a:prstGeom prst="rect">
              <a:avLst/>
            </a:prstGeom>
            <a:noFill/>
          </p:spPr>
          <p:txBody>
            <a:bodyPr wrap="square" lIns="0" tIns="0" rIns="0" bIns="0" rtlCol="0" anchor="ctr">
              <a:spAutoFit/>
            </a:bodyPr>
            <a:lstStyle/>
            <a:p>
              <a:r>
                <a:rPr lang="zh-CN" altLang="en-US" sz="1900" b="1" dirty="0">
                  <a:solidFill>
                    <a:schemeClr val="tx1">
                      <a:lumMod val="65000"/>
                      <a:lumOff val="35000"/>
                    </a:schemeClr>
                  </a:solidFill>
                  <a:latin typeface="+mn-ea"/>
                </a:rPr>
                <a:t>无名氏</a:t>
              </a:r>
              <a:endParaRPr lang="en-US" sz="1900" b="1" dirty="0">
                <a:solidFill>
                  <a:schemeClr val="tx1">
                    <a:lumMod val="85000"/>
                    <a:lumOff val="15000"/>
                  </a:schemeClr>
                </a:solidFill>
                <a:latin typeface="+mn-ea"/>
              </a:endParaRPr>
            </a:p>
            <a:p>
              <a:r>
                <a:rPr lang="zh-CN" altLang="en-US" sz="1900" b="1" dirty="0">
                  <a:solidFill>
                    <a:schemeClr val="tx2">
                      <a:lumMod val="75000"/>
                    </a:schemeClr>
                  </a:solidFill>
                  <a:latin typeface="+mn-ea"/>
                </a:rPr>
                <a:t>首席咨询师</a:t>
              </a:r>
              <a:endParaRPr lang="en-US" sz="1900" b="1" dirty="0">
                <a:solidFill>
                  <a:schemeClr val="tx2">
                    <a:lumMod val="75000"/>
                  </a:schemeClr>
                </a:solidFill>
                <a:latin typeface="+mn-ea"/>
              </a:endParaRPr>
            </a:p>
          </p:txBody>
        </p:sp>
        <p:sp>
          <p:nvSpPr>
            <p:cNvPr id="8" name="TextBox 7"/>
            <p:cNvSpPr txBox="1"/>
            <p:nvPr/>
          </p:nvSpPr>
          <p:spPr>
            <a:xfrm>
              <a:off x="881369" y="3280069"/>
              <a:ext cx="1596069" cy="615553"/>
            </a:xfrm>
            <a:prstGeom prst="rect">
              <a:avLst/>
            </a:prstGeom>
            <a:noFill/>
          </p:spPr>
          <p:txBody>
            <a:bodyPr wrap="square" lIns="0" tIns="0" rIns="0" bIns="0" rtlCol="0">
              <a:spAutoFit/>
            </a:body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31" name="Oval 30"/>
            <p:cNvSpPr/>
            <p:nvPr/>
          </p:nvSpPr>
          <p:spPr>
            <a:xfrm>
              <a:off x="881369" y="1362003"/>
              <a:ext cx="1425270" cy="1354390"/>
            </a:xfrm>
            <a:prstGeom prst="ellipse">
              <a:avLst/>
            </a:prstGeom>
            <a:blipFill>
              <a:blip r:embed="rId3"/>
              <a:srcRect/>
              <a:stretch>
                <a:fillRect t="-2199" b="-2199"/>
              </a:stretch>
            </a:blip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2" name="Oval 31"/>
            <p:cNvSpPr/>
            <p:nvPr/>
          </p:nvSpPr>
          <p:spPr>
            <a:xfrm>
              <a:off x="1890814" y="2353214"/>
              <a:ext cx="686790" cy="686790"/>
            </a:xfrm>
            <a:prstGeom prst="ellipse">
              <a:avLst/>
            </a:prstGeom>
            <a:solidFill>
              <a:schemeClr val="tx2">
                <a:lumMod val="75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solidFill>
                  <a:schemeClr val="bg1"/>
                </a:solidFill>
                <a:latin typeface="+mn-ea"/>
              </a:endParaRPr>
            </a:p>
          </p:txBody>
        </p:sp>
      </p:grpSp>
      <p:grpSp>
        <p:nvGrpSpPr>
          <p:cNvPr id="5" name="Group 58"/>
          <p:cNvGrpSpPr/>
          <p:nvPr/>
        </p:nvGrpSpPr>
        <p:grpSpPr>
          <a:xfrm>
            <a:off x="3687875" y="1969624"/>
            <a:ext cx="2261352" cy="3378159"/>
            <a:chOff x="881369" y="1362003"/>
            <a:chExt cx="1696235" cy="2533619"/>
          </a:xfrm>
        </p:grpSpPr>
        <p:sp>
          <p:nvSpPr>
            <p:cNvPr id="60" name="TextBox 59"/>
            <p:cNvSpPr txBox="1"/>
            <p:nvPr/>
          </p:nvSpPr>
          <p:spPr>
            <a:xfrm>
              <a:off x="881369" y="2813278"/>
              <a:ext cx="1157259" cy="438581"/>
            </a:xfrm>
            <a:prstGeom prst="rect">
              <a:avLst/>
            </a:prstGeom>
            <a:noFill/>
          </p:spPr>
          <p:txBody>
            <a:bodyPr wrap="square" lIns="0" tIns="0" rIns="0" bIns="0" rtlCol="0" anchor="ctr">
              <a:spAutoFit/>
            </a:bodyPr>
            <a:lstStyle/>
            <a:p>
              <a:r>
                <a:rPr lang="zh-CN" altLang="en-US" sz="1900" b="1" dirty="0">
                  <a:solidFill>
                    <a:schemeClr val="tx1">
                      <a:lumMod val="65000"/>
                      <a:lumOff val="35000"/>
                    </a:schemeClr>
                  </a:solidFill>
                  <a:latin typeface="+mn-ea"/>
                </a:rPr>
                <a:t>无名氏</a:t>
              </a:r>
              <a:endParaRPr lang="en-US" sz="1900" b="1" dirty="0">
                <a:solidFill>
                  <a:schemeClr val="tx1">
                    <a:lumMod val="85000"/>
                    <a:lumOff val="15000"/>
                  </a:schemeClr>
                </a:solidFill>
                <a:latin typeface="+mn-ea"/>
              </a:endParaRPr>
            </a:p>
            <a:p>
              <a:r>
                <a:rPr lang="zh-CN" altLang="en-US" sz="1900" b="1" dirty="0">
                  <a:solidFill>
                    <a:schemeClr val="accent3"/>
                  </a:solidFill>
                  <a:latin typeface="+mn-ea"/>
                </a:rPr>
                <a:t>市场策略主管</a:t>
              </a:r>
              <a:endParaRPr lang="en-US" sz="1900" b="1" dirty="0">
                <a:solidFill>
                  <a:schemeClr val="accent3"/>
                </a:solidFill>
                <a:latin typeface="+mn-ea"/>
              </a:endParaRPr>
            </a:p>
          </p:txBody>
        </p:sp>
        <p:sp>
          <p:nvSpPr>
            <p:cNvPr id="61" name="TextBox 60"/>
            <p:cNvSpPr txBox="1"/>
            <p:nvPr/>
          </p:nvSpPr>
          <p:spPr>
            <a:xfrm>
              <a:off x="881369" y="3280069"/>
              <a:ext cx="1596069" cy="615553"/>
            </a:xfrm>
            <a:prstGeom prst="rect">
              <a:avLst/>
            </a:prstGeom>
            <a:noFill/>
          </p:spPr>
          <p:txBody>
            <a:bodyPr wrap="square" lIns="0" tIns="0" rIns="0" bIns="0" rtlCol="0">
              <a:spAutoFit/>
            </a:body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2" name="Oval 61"/>
            <p:cNvSpPr/>
            <p:nvPr/>
          </p:nvSpPr>
          <p:spPr>
            <a:xfrm>
              <a:off x="881369" y="1362003"/>
              <a:ext cx="1425270" cy="1354390"/>
            </a:xfrm>
            <a:prstGeom prst="ellipse">
              <a:avLst/>
            </a:prstGeom>
            <a:blipFill dpi="0" rotWithShape="1">
              <a:blip r:embed="rId4"/>
              <a:srcRect/>
              <a:stretch>
                <a:fillRect t="-2201" b="-2201"/>
              </a:stretch>
            </a:bli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3" name="Oval 62"/>
            <p:cNvSpPr/>
            <p:nvPr/>
          </p:nvSpPr>
          <p:spPr>
            <a:xfrm>
              <a:off x="1890814" y="2353214"/>
              <a:ext cx="686790" cy="686790"/>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solidFill>
                  <a:schemeClr val="bg1"/>
                </a:solidFill>
                <a:latin typeface="+mn-ea"/>
              </a:endParaRPr>
            </a:p>
          </p:txBody>
        </p:sp>
      </p:grpSp>
      <p:grpSp>
        <p:nvGrpSpPr>
          <p:cNvPr id="9" name="Group 63"/>
          <p:cNvGrpSpPr/>
          <p:nvPr/>
        </p:nvGrpSpPr>
        <p:grpSpPr>
          <a:xfrm>
            <a:off x="6319574" y="1969624"/>
            <a:ext cx="2261352" cy="3378159"/>
            <a:chOff x="881369" y="1362003"/>
            <a:chExt cx="1696235" cy="2533619"/>
          </a:xfrm>
        </p:grpSpPr>
        <p:sp>
          <p:nvSpPr>
            <p:cNvPr id="65" name="TextBox 64"/>
            <p:cNvSpPr txBox="1"/>
            <p:nvPr/>
          </p:nvSpPr>
          <p:spPr>
            <a:xfrm>
              <a:off x="881369" y="2813278"/>
              <a:ext cx="1157260" cy="438581"/>
            </a:xfrm>
            <a:prstGeom prst="rect">
              <a:avLst/>
            </a:prstGeom>
            <a:noFill/>
          </p:spPr>
          <p:txBody>
            <a:bodyPr wrap="square" lIns="0" tIns="0" rIns="0" bIns="0" rtlCol="0" anchor="ctr">
              <a:spAutoFit/>
            </a:bodyPr>
            <a:lstStyle/>
            <a:p>
              <a:r>
                <a:rPr lang="zh-CN" altLang="en-US" sz="1900" b="1" dirty="0">
                  <a:solidFill>
                    <a:schemeClr val="tx1">
                      <a:lumMod val="65000"/>
                      <a:lumOff val="35000"/>
                    </a:schemeClr>
                  </a:solidFill>
                  <a:latin typeface="+mn-ea"/>
                </a:rPr>
                <a:t>无名氏</a:t>
              </a:r>
              <a:endParaRPr lang="en-US" sz="1900" b="1" dirty="0">
                <a:solidFill>
                  <a:schemeClr val="tx1">
                    <a:lumMod val="85000"/>
                    <a:lumOff val="15000"/>
                  </a:schemeClr>
                </a:solidFill>
                <a:latin typeface="+mn-ea"/>
              </a:endParaRPr>
            </a:p>
            <a:p>
              <a:r>
                <a:rPr lang="zh-CN" altLang="en-US" sz="1900" b="1" dirty="0">
                  <a:solidFill>
                    <a:schemeClr val="accent1"/>
                  </a:solidFill>
                  <a:latin typeface="+mn-ea"/>
                </a:rPr>
                <a:t>竞争分析主管</a:t>
              </a:r>
              <a:endParaRPr lang="en-US" sz="1900" b="1" dirty="0">
                <a:solidFill>
                  <a:schemeClr val="accent1"/>
                </a:solidFill>
                <a:latin typeface="+mn-ea"/>
              </a:endParaRPr>
            </a:p>
          </p:txBody>
        </p:sp>
        <p:sp>
          <p:nvSpPr>
            <p:cNvPr id="66" name="TextBox 65"/>
            <p:cNvSpPr txBox="1"/>
            <p:nvPr/>
          </p:nvSpPr>
          <p:spPr>
            <a:xfrm>
              <a:off x="881369" y="3280069"/>
              <a:ext cx="1596069" cy="615553"/>
            </a:xfrm>
            <a:prstGeom prst="rect">
              <a:avLst/>
            </a:prstGeom>
            <a:noFill/>
          </p:spPr>
          <p:txBody>
            <a:bodyPr wrap="square" lIns="0" tIns="0" rIns="0" bIns="0" rtlCol="0">
              <a:spAutoFit/>
            </a:body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7" name="Oval 66"/>
            <p:cNvSpPr/>
            <p:nvPr/>
          </p:nvSpPr>
          <p:spPr>
            <a:xfrm>
              <a:off x="881369" y="1362003"/>
              <a:ext cx="1425270" cy="1354390"/>
            </a:xfrm>
            <a:prstGeom prst="ellipse">
              <a:avLst/>
            </a:prstGeom>
            <a:blipFill>
              <a:blip r:embed="rId5"/>
              <a:srcRect/>
              <a:stretch>
                <a:fillRect t="-3244" b="-3244"/>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8" name="Oval 67"/>
            <p:cNvSpPr/>
            <p:nvPr/>
          </p:nvSpPr>
          <p:spPr>
            <a:xfrm>
              <a:off x="1890814" y="2353214"/>
              <a:ext cx="686790" cy="686790"/>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solidFill>
                  <a:schemeClr val="bg1"/>
                </a:solidFill>
                <a:latin typeface="+mn-ea"/>
              </a:endParaRPr>
            </a:p>
          </p:txBody>
        </p:sp>
      </p:grpSp>
      <p:grpSp>
        <p:nvGrpSpPr>
          <p:cNvPr id="10" name="Group 68"/>
          <p:cNvGrpSpPr/>
          <p:nvPr/>
        </p:nvGrpSpPr>
        <p:grpSpPr>
          <a:xfrm>
            <a:off x="8951274" y="1969624"/>
            <a:ext cx="2261352" cy="3378159"/>
            <a:chOff x="881369" y="1362003"/>
            <a:chExt cx="1696235" cy="2533619"/>
          </a:xfrm>
        </p:grpSpPr>
        <p:sp>
          <p:nvSpPr>
            <p:cNvPr id="70" name="TextBox 69"/>
            <p:cNvSpPr txBox="1"/>
            <p:nvPr/>
          </p:nvSpPr>
          <p:spPr>
            <a:xfrm>
              <a:off x="881369" y="2813278"/>
              <a:ext cx="1199473" cy="438581"/>
            </a:xfrm>
            <a:prstGeom prst="rect">
              <a:avLst/>
            </a:prstGeom>
            <a:noFill/>
          </p:spPr>
          <p:txBody>
            <a:bodyPr wrap="square" lIns="0" tIns="0" rIns="0" bIns="0" rtlCol="0" anchor="ctr">
              <a:spAutoFit/>
            </a:bodyPr>
            <a:lstStyle/>
            <a:p>
              <a:r>
                <a:rPr lang="zh-CN" altLang="en-US" sz="1900" b="1" dirty="0">
                  <a:solidFill>
                    <a:schemeClr val="tx1">
                      <a:lumMod val="75000"/>
                      <a:lumOff val="25000"/>
                    </a:schemeClr>
                  </a:solidFill>
                  <a:latin typeface="+mn-ea"/>
                </a:rPr>
                <a:t>无名氏</a:t>
              </a:r>
              <a:endParaRPr lang="en-US" sz="1900" b="1" dirty="0">
                <a:solidFill>
                  <a:schemeClr val="tx1">
                    <a:lumMod val="85000"/>
                    <a:lumOff val="15000"/>
                  </a:schemeClr>
                </a:solidFill>
                <a:latin typeface="+mn-ea"/>
              </a:endParaRPr>
            </a:p>
            <a:p>
              <a:r>
                <a:rPr lang="zh-CN" altLang="en-US" sz="1900" b="1" dirty="0">
                  <a:solidFill>
                    <a:schemeClr val="accent2"/>
                  </a:solidFill>
                  <a:latin typeface="+mn-ea"/>
                </a:rPr>
                <a:t>数据分析主管</a:t>
              </a:r>
              <a:endParaRPr lang="en-US" sz="1900" b="1" dirty="0">
                <a:solidFill>
                  <a:schemeClr val="accent2"/>
                </a:solidFill>
                <a:latin typeface="+mn-ea"/>
              </a:endParaRPr>
            </a:p>
          </p:txBody>
        </p:sp>
        <p:sp>
          <p:nvSpPr>
            <p:cNvPr id="71" name="TextBox 70"/>
            <p:cNvSpPr txBox="1"/>
            <p:nvPr/>
          </p:nvSpPr>
          <p:spPr>
            <a:xfrm>
              <a:off x="881369" y="3280069"/>
              <a:ext cx="1596069" cy="615553"/>
            </a:xfrm>
            <a:prstGeom prst="rect">
              <a:avLst/>
            </a:prstGeom>
            <a:noFill/>
          </p:spPr>
          <p:txBody>
            <a:bodyPr wrap="square" lIns="0" tIns="0" rIns="0" bIns="0" rtlCol="0">
              <a:spAutoFit/>
            </a:bodyPr>
            <a:lstStyle/>
            <a:p>
              <a:pPr defTabSz="1219078">
                <a:spcBef>
                  <a:spcPct val="20000"/>
                </a:spcBef>
                <a:defRPr/>
              </a:pP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72" name="Oval 71"/>
            <p:cNvSpPr/>
            <p:nvPr/>
          </p:nvSpPr>
          <p:spPr>
            <a:xfrm>
              <a:off x="881369" y="1362003"/>
              <a:ext cx="1425270" cy="1354390"/>
            </a:xfrm>
            <a:prstGeom prst="ellipse">
              <a:avLst/>
            </a:prstGeom>
            <a:blipFill>
              <a:blip r:embed="rId6"/>
              <a:srcRect/>
              <a:stretch>
                <a:fillRect t="-2701" b="-2701"/>
              </a:stretch>
            </a:bli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3" name="Oval 72"/>
            <p:cNvSpPr/>
            <p:nvPr/>
          </p:nvSpPr>
          <p:spPr>
            <a:xfrm>
              <a:off x="1890814" y="2353214"/>
              <a:ext cx="686790" cy="686790"/>
            </a:xfrm>
            <a:prstGeom prst="ellipse">
              <a:avLst/>
            </a:prstGeom>
            <a:solidFill>
              <a:schemeClr val="accent2"/>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45720" tIns="0" rIns="0" rtlCol="0" anchor="ctr"/>
            <a:lstStyle/>
            <a:p>
              <a:pPr algn="ctr"/>
              <a:endParaRPr lang="en-US" sz="3200" dirty="0">
                <a:solidFill>
                  <a:schemeClr val="bg1"/>
                </a:solidFill>
                <a:latin typeface="+mn-ea"/>
              </a:endParaRPr>
            </a:p>
          </p:txBody>
        </p:sp>
      </p:grpSp>
      <p:sp>
        <p:nvSpPr>
          <p:cNvPr id="26" name="Freeform 139"/>
          <p:cNvSpPr>
            <a:spLocks/>
          </p:cNvSpPr>
          <p:nvPr/>
        </p:nvSpPr>
        <p:spPr bwMode="auto">
          <a:xfrm>
            <a:off x="2586353" y="3552404"/>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grpSp>
        <p:nvGrpSpPr>
          <p:cNvPr id="27" name="组合 26"/>
          <p:cNvGrpSpPr/>
          <p:nvPr/>
        </p:nvGrpSpPr>
        <p:grpSpPr>
          <a:xfrm>
            <a:off x="5273437" y="3506723"/>
            <a:ext cx="435978" cy="436033"/>
            <a:chOff x="4176518" y="3227428"/>
            <a:chExt cx="327026" cy="327025"/>
          </a:xfrm>
        </p:grpSpPr>
        <p:sp>
          <p:nvSpPr>
            <p:cNvPr id="28" name="Freeform 140"/>
            <p:cNvSpPr>
              <a:spLocks noEditPoints="1"/>
            </p:cNvSpPr>
            <p:nvPr/>
          </p:nvSpPr>
          <p:spPr bwMode="auto">
            <a:xfrm>
              <a:off x="4176518" y="3297278"/>
              <a:ext cx="257175" cy="257175"/>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29" name="Freeform 141"/>
            <p:cNvSpPr>
              <a:spLocks noEditPoints="1"/>
            </p:cNvSpPr>
            <p:nvPr/>
          </p:nvSpPr>
          <p:spPr bwMode="auto">
            <a:xfrm>
              <a:off x="4384481" y="3227428"/>
              <a:ext cx="119063" cy="120650"/>
            </a:xfrm>
            <a:custGeom>
              <a:avLst/>
              <a:gdLst>
                <a:gd name="T0" fmla="*/ 48 w 52"/>
                <a:gd name="T1" fmla="*/ 23 h 52"/>
                <a:gd name="T2" fmla="*/ 50 w 52"/>
                <a:gd name="T3" fmla="*/ 17 h 52"/>
                <a:gd name="T4" fmla="*/ 48 w 52"/>
                <a:gd name="T5" fmla="*/ 11 h 52"/>
                <a:gd name="T6" fmla="*/ 44 w 52"/>
                <a:gd name="T7" fmla="*/ 12 h 52"/>
                <a:gd name="T8" fmla="*/ 42 w 52"/>
                <a:gd name="T9" fmla="*/ 6 h 52"/>
                <a:gd name="T10" fmla="*/ 38 w 52"/>
                <a:gd name="T11" fmla="*/ 2 h 52"/>
                <a:gd name="T12" fmla="*/ 34 w 52"/>
                <a:gd name="T13" fmla="*/ 5 h 52"/>
                <a:gd name="T14" fmla="*/ 30 w 52"/>
                <a:gd name="T15" fmla="*/ 1 h 52"/>
                <a:gd name="T16" fmla="*/ 24 w 52"/>
                <a:gd name="T17" fmla="*/ 0 h 52"/>
                <a:gd name="T18" fmla="*/ 23 w 52"/>
                <a:gd name="T19" fmla="*/ 4 h 52"/>
                <a:gd name="T20" fmla="*/ 17 w 52"/>
                <a:gd name="T21" fmla="*/ 2 h 52"/>
                <a:gd name="T22" fmla="*/ 11 w 52"/>
                <a:gd name="T23" fmla="*/ 4 h 52"/>
                <a:gd name="T24" fmla="*/ 12 w 52"/>
                <a:gd name="T25" fmla="*/ 8 h 52"/>
                <a:gd name="T26" fmla="*/ 6 w 52"/>
                <a:gd name="T27" fmla="*/ 10 h 52"/>
                <a:gd name="T28" fmla="*/ 2 w 52"/>
                <a:gd name="T29" fmla="*/ 14 h 52"/>
                <a:gd name="T30" fmla="*/ 6 w 52"/>
                <a:gd name="T31" fmla="*/ 18 h 52"/>
                <a:gd name="T32" fmla="*/ 1 w 52"/>
                <a:gd name="T33" fmla="*/ 22 h 52"/>
                <a:gd name="T34" fmla="*/ 0 w 52"/>
                <a:gd name="T35" fmla="*/ 28 h 52"/>
                <a:gd name="T36" fmla="*/ 4 w 52"/>
                <a:gd name="T37" fmla="*/ 29 h 52"/>
                <a:gd name="T38" fmla="*/ 2 w 52"/>
                <a:gd name="T39" fmla="*/ 35 h 52"/>
                <a:gd name="T40" fmla="*/ 4 w 52"/>
                <a:gd name="T41" fmla="*/ 41 h 52"/>
                <a:gd name="T42" fmla="*/ 9 w 52"/>
                <a:gd name="T43" fmla="*/ 40 h 52"/>
                <a:gd name="T44" fmla="*/ 10 w 52"/>
                <a:gd name="T45" fmla="*/ 46 h 52"/>
                <a:gd name="T46" fmla="*/ 15 w 52"/>
                <a:gd name="T47" fmla="*/ 50 h 52"/>
                <a:gd name="T48" fmla="*/ 18 w 52"/>
                <a:gd name="T49" fmla="*/ 47 h 52"/>
                <a:gd name="T50" fmla="*/ 22 w 52"/>
                <a:gd name="T51" fmla="*/ 51 h 52"/>
                <a:gd name="T52" fmla="*/ 28 w 52"/>
                <a:gd name="T53" fmla="*/ 52 h 52"/>
                <a:gd name="T54" fmla="*/ 29 w 52"/>
                <a:gd name="T55" fmla="*/ 48 h 52"/>
                <a:gd name="T56" fmla="*/ 35 w 52"/>
                <a:gd name="T57" fmla="*/ 50 h 52"/>
                <a:gd name="T58" fmla="*/ 41 w 52"/>
                <a:gd name="T59" fmla="*/ 48 h 52"/>
                <a:gd name="T60" fmla="*/ 40 w 52"/>
                <a:gd name="T61" fmla="*/ 43 h 52"/>
                <a:gd name="T62" fmla="*/ 46 w 52"/>
                <a:gd name="T63" fmla="*/ 42 h 52"/>
                <a:gd name="T64" fmla="*/ 50 w 52"/>
                <a:gd name="T65" fmla="*/ 37 h 52"/>
                <a:gd name="T66" fmla="*/ 47 w 52"/>
                <a:gd name="T67" fmla="*/ 34 h 52"/>
                <a:gd name="T68" fmla="*/ 51 w 52"/>
                <a:gd name="T69" fmla="*/ 30 h 52"/>
                <a:gd name="T70" fmla="*/ 52 w 52"/>
                <a:gd name="T71" fmla="*/ 24 h 52"/>
                <a:gd name="T72" fmla="*/ 26 w 52"/>
                <a:gd name="T73" fmla="*/ 40 h 52"/>
                <a:gd name="T74" fmla="*/ 26 w 52"/>
                <a:gd name="T75" fmla="*/ 12 h 52"/>
                <a:gd name="T76" fmla="*/ 26 w 52"/>
                <a:gd name="T7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52">
                  <a:moveTo>
                    <a:pt x="51" y="23"/>
                  </a:moveTo>
                  <a:cubicBezTo>
                    <a:pt x="48" y="23"/>
                    <a:pt x="48" y="23"/>
                    <a:pt x="48" y="23"/>
                  </a:cubicBezTo>
                  <a:cubicBezTo>
                    <a:pt x="48" y="21"/>
                    <a:pt x="48" y="20"/>
                    <a:pt x="47" y="18"/>
                  </a:cubicBezTo>
                  <a:cubicBezTo>
                    <a:pt x="50" y="17"/>
                    <a:pt x="50" y="17"/>
                    <a:pt x="50" y="17"/>
                  </a:cubicBezTo>
                  <a:cubicBezTo>
                    <a:pt x="50" y="16"/>
                    <a:pt x="51" y="16"/>
                    <a:pt x="50" y="15"/>
                  </a:cubicBezTo>
                  <a:cubicBezTo>
                    <a:pt x="48" y="11"/>
                    <a:pt x="48" y="11"/>
                    <a:pt x="48" y="11"/>
                  </a:cubicBezTo>
                  <a:cubicBezTo>
                    <a:pt x="48" y="10"/>
                    <a:pt x="47" y="10"/>
                    <a:pt x="46" y="11"/>
                  </a:cubicBezTo>
                  <a:cubicBezTo>
                    <a:pt x="44" y="12"/>
                    <a:pt x="44" y="12"/>
                    <a:pt x="44" y="12"/>
                  </a:cubicBezTo>
                  <a:cubicBezTo>
                    <a:pt x="43" y="11"/>
                    <a:pt x="42" y="10"/>
                    <a:pt x="40" y="9"/>
                  </a:cubicBezTo>
                  <a:cubicBezTo>
                    <a:pt x="42" y="6"/>
                    <a:pt x="42" y="6"/>
                    <a:pt x="42" y="6"/>
                  </a:cubicBezTo>
                  <a:cubicBezTo>
                    <a:pt x="42" y="6"/>
                    <a:pt x="42" y="5"/>
                    <a:pt x="42" y="4"/>
                  </a:cubicBezTo>
                  <a:cubicBezTo>
                    <a:pt x="38" y="2"/>
                    <a:pt x="38" y="2"/>
                    <a:pt x="38" y="2"/>
                  </a:cubicBezTo>
                  <a:cubicBezTo>
                    <a:pt x="37" y="2"/>
                    <a:pt x="36" y="2"/>
                    <a:pt x="36" y="3"/>
                  </a:cubicBezTo>
                  <a:cubicBezTo>
                    <a:pt x="34" y="5"/>
                    <a:pt x="34" y="5"/>
                    <a:pt x="34" y="5"/>
                  </a:cubicBezTo>
                  <a:cubicBezTo>
                    <a:pt x="33" y="5"/>
                    <a:pt x="32" y="4"/>
                    <a:pt x="30" y="4"/>
                  </a:cubicBezTo>
                  <a:cubicBezTo>
                    <a:pt x="30" y="1"/>
                    <a:pt x="30" y="1"/>
                    <a:pt x="30" y="1"/>
                  </a:cubicBezTo>
                  <a:cubicBezTo>
                    <a:pt x="30" y="0"/>
                    <a:pt x="29" y="0"/>
                    <a:pt x="29" y="0"/>
                  </a:cubicBezTo>
                  <a:cubicBezTo>
                    <a:pt x="24" y="0"/>
                    <a:pt x="24" y="0"/>
                    <a:pt x="24" y="0"/>
                  </a:cubicBezTo>
                  <a:cubicBezTo>
                    <a:pt x="24" y="0"/>
                    <a:pt x="23" y="0"/>
                    <a:pt x="23" y="1"/>
                  </a:cubicBezTo>
                  <a:cubicBezTo>
                    <a:pt x="23" y="4"/>
                    <a:pt x="23" y="4"/>
                    <a:pt x="23" y="4"/>
                  </a:cubicBezTo>
                  <a:cubicBezTo>
                    <a:pt x="21" y="4"/>
                    <a:pt x="20" y="5"/>
                    <a:pt x="19" y="5"/>
                  </a:cubicBezTo>
                  <a:cubicBezTo>
                    <a:pt x="17" y="2"/>
                    <a:pt x="17" y="2"/>
                    <a:pt x="17" y="2"/>
                  </a:cubicBezTo>
                  <a:cubicBezTo>
                    <a:pt x="17" y="2"/>
                    <a:pt x="16" y="1"/>
                    <a:pt x="15" y="2"/>
                  </a:cubicBezTo>
                  <a:cubicBezTo>
                    <a:pt x="11" y="4"/>
                    <a:pt x="11" y="4"/>
                    <a:pt x="11" y="4"/>
                  </a:cubicBezTo>
                  <a:cubicBezTo>
                    <a:pt x="11" y="4"/>
                    <a:pt x="11" y="5"/>
                    <a:pt x="11" y="6"/>
                  </a:cubicBezTo>
                  <a:cubicBezTo>
                    <a:pt x="12" y="8"/>
                    <a:pt x="12" y="8"/>
                    <a:pt x="12" y="8"/>
                  </a:cubicBezTo>
                  <a:cubicBezTo>
                    <a:pt x="11" y="9"/>
                    <a:pt x="10" y="10"/>
                    <a:pt x="9" y="12"/>
                  </a:cubicBezTo>
                  <a:cubicBezTo>
                    <a:pt x="6" y="10"/>
                    <a:pt x="6" y="10"/>
                    <a:pt x="6" y="10"/>
                  </a:cubicBezTo>
                  <a:cubicBezTo>
                    <a:pt x="6" y="10"/>
                    <a:pt x="5" y="10"/>
                    <a:pt x="5" y="10"/>
                  </a:cubicBezTo>
                  <a:cubicBezTo>
                    <a:pt x="2" y="14"/>
                    <a:pt x="2" y="14"/>
                    <a:pt x="2" y="14"/>
                  </a:cubicBezTo>
                  <a:cubicBezTo>
                    <a:pt x="2" y="15"/>
                    <a:pt x="2" y="16"/>
                    <a:pt x="3" y="16"/>
                  </a:cubicBezTo>
                  <a:cubicBezTo>
                    <a:pt x="6" y="18"/>
                    <a:pt x="6" y="18"/>
                    <a:pt x="6" y="18"/>
                  </a:cubicBezTo>
                  <a:cubicBezTo>
                    <a:pt x="5" y="19"/>
                    <a:pt x="5" y="21"/>
                    <a:pt x="4" y="22"/>
                  </a:cubicBezTo>
                  <a:cubicBezTo>
                    <a:pt x="1" y="22"/>
                    <a:pt x="1" y="22"/>
                    <a:pt x="1" y="22"/>
                  </a:cubicBezTo>
                  <a:cubicBezTo>
                    <a:pt x="0" y="22"/>
                    <a:pt x="0" y="23"/>
                    <a:pt x="0" y="23"/>
                  </a:cubicBezTo>
                  <a:cubicBezTo>
                    <a:pt x="0" y="28"/>
                    <a:pt x="0" y="28"/>
                    <a:pt x="0" y="28"/>
                  </a:cubicBezTo>
                  <a:cubicBezTo>
                    <a:pt x="0" y="29"/>
                    <a:pt x="0" y="29"/>
                    <a:pt x="1" y="29"/>
                  </a:cubicBezTo>
                  <a:cubicBezTo>
                    <a:pt x="4" y="29"/>
                    <a:pt x="4" y="29"/>
                    <a:pt x="4" y="29"/>
                  </a:cubicBezTo>
                  <a:cubicBezTo>
                    <a:pt x="4" y="31"/>
                    <a:pt x="5" y="32"/>
                    <a:pt x="5" y="34"/>
                  </a:cubicBezTo>
                  <a:cubicBezTo>
                    <a:pt x="2" y="35"/>
                    <a:pt x="2" y="35"/>
                    <a:pt x="2" y="35"/>
                  </a:cubicBezTo>
                  <a:cubicBezTo>
                    <a:pt x="2" y="36"/>
                    <a:pt x="2" y="36"/>
                    <a:pt x="2" y="37"/>
                  </a:cubicBezTo>
                  <a:cubicBezTo>
                    <a:pt x="4" y="41"/>
                    <a:pt x="4" y="41"/>
                    <a:pt x="4" y="41"/>
                  </a:cubicBezTo>
                  <a:cubicBezTo>
                    <a:pt x="5" y="41"/>
                    <a:pt x="5" y="42"/>
                    <a:pt x="6" y="41"/>
                  </a:cubicBezTo>
                  <a:cubicBezTo>
                    <a:pt x="9" y="40"/>
                    <a:pt x="9" y="40"/>
                    <a:pt x="9" y="40"/>
                  </a:cubicBezTo>
                  <a:cubicBezTo>
                    <a:pt x="10" y="41"/>
                    <a:pt x="11" y="42"/>
                    <a:pt x="12" y="43"/>
                  </a:cubicBezTo>
                  <a:cubicBezTo>
                    <a:pt x="10" y="46"/>
                    <a:pt x="10" y="46"/>
                    <a:pt x="10" y="46"/>
                  </a:cubicBezTo>
                  <a:cubicBezTo>
                    <a:pt x="10" y="46"/>
                    <a:pt x="10" y="47"/>
                    <a:pt x="11" y="47"/>
                  </a:cubicBezTo>
                  <a:cubicBezTo>
                    <a:pt x="15" y="50"/>
                    <a:pt x="15" y="50"/>
                    <a:pt x="15" y="50"/>
                  </a:cubicBezTo>
                  <a:cubicBezTo>
                    <a:pt x="15" y="50"/>
                    <a:pt x="16" y="50"/>
                    <a:pt x="16" y="49"/>
                  </a:cubicBezTo>
                  <a:cubicBezTo>
                    <a:pt x="18" y="47"/>
                    <a:pt x="18" y="47"/>
                    <a:pt x="18" y="47"/>
                  </a:cubicBezTo>
                  <a:cubicBezTo>
                    <a:pt x="19" y="47"/>
                    <a:pt x="21" y="48"/>
                    <a:pt x="22" y="48"/>
                  </a:cubicBezTo>
                  <a:cubicBezTo>
                    <a:pt x="22" y="51"/>
                    <a:pt x="22" y="51"/>
                    <a:pt x="22" y="51"/>
                  </a:cubicBezTo>
                  <a:cubicBezTo>
                    <a:pt x="22" y="52"/>
                    <a:pt x="23" y="52"/>
                    <a:pt x="24" y="52"/>
                  </a:cubicBezTo>
                  <a:cubicBezTo>
                    <a:pt x="28" y="52"/>
                    <a:pt x="28" y="52"/>
                    <a:pt x="28" y="52"/>
                  </a:cubicBezTo>
                  <a:cubicBezTo>
                    <a:pt x="29" y="52"/>
                    <a:pt x="29" y="52"/>
                    <a:pt x="29" y="51"/>
                  </a:cubicBezTo>
                  <a:cubicBezTo>
                    <a:pt x="29" y="48"/>
                    <a:pt x="29" y="48"/>
                    <a:pt x="29" y="48"/>
                  </a:cubicBezTo>
                  <a:cubicBezTo>
                    <a:pt x="31" y="48"/>
                    <a:pt x="32" y="47"/>
                    <a:pt x="34" y="47"/>
                  </a:cubicBezTo>
                  <a:cubicBezTo>
                    <a:pt x="35" y="50"/>
                    <a:pt x="35" y="50"/>
                    <a:pt x="35" y="50"/>
                  </a:cubicBezTo>
                  <a:cubicBezTo>
                    <a:pt x="36" y="50"/>
                    <a:pt x="36" y="50"/>
                    <a:pt x="37" y="50"/>
                  </a:cubicBezTo>
                  <a:cubicBezTo>
                    <a:pt x="41" y="48"/>
                    <a:pt x="41" y="48"/>
                    <a:pt x="41" y="48"/>
                  </a:cubicBezTo>
                  <a:cubicBezTo>
                    <a:pt x="42" y="47"/>
                    <a:pt x="42" y="47"/>
                    <a:pt x="41" y="46"/>
                  </a:cubicBezTo>
                  <a:cubicBezTo>
                    <a:pt x="40" y="43"/>
                    <a:pt x="40" y="43"/>
                    <a:pt x="40" y="43"/>
                  </a:cubicBezTo>
                  <a:cubicBezTo>
                    <a:pt x="41" y="42"/>
                    <a:pt x="42" y="41"/>
                    <a:pt x="43" y="40"/>
                  </a:cubicBezTo>
                  <a:cubicBezTo>
                    <a:pt x="46" y="42"/>
                    <a:pt x="46" y="42"/>
                    <a:pt x="46" y="42"/>
                  </a:cubicBezTo>
                  <a:cubicBezTo>
                    <a:pt x="47" y="42"/>
                    <a:pt x="47" y="42"/>
                    <a:pt x="48" y="41"/>
                  </a:cubicBezTo>
                  <a:cubicBezTo>
                    <a:pt x="50" y="37"/>
                    <a:pt x="50" y="37"/>
                    <a:pt x="50" y="37"/>
                  </a:cubicBezTo>
                  <a:cubicBezTo>
                    <a:pt x="50" y="37"/>
                    <a:pt x="50" y="36"/>
                    <a:pt x="50" y="36"/>
                  </a:cubicBezTo>
                  <a:cubicBezTo>
                    <a:pt x="47" y="34"/>
                    <a:pt x="47" y="34"/>
                    <a:pt x="47" y="34"/>
                  </a:cubicBezTo>
                  <a:cubicBezTo>
                    <a:pt x="47" y="33"/>
                    <a:pt x="48" y="31"/>
                    <a:pt x="48" y="30"/>
                  </a:cubicBezTo>
                  <a:cubicBezTo>
                    <a:pt x="51" y="30"/>
                    <a:pt x="51" y="30"/>
                    <a:pt x="51" y="30"/>
                  </a:cubicBezTo>
                  <a:cubicBezTo>
                    <a:pt x="52" y="30"/>
                    <a:pt x="52" y="29"/>
                    <a:pt x="52" y="29"/>
                  </a:cubicBezTo>
                  <a:cubicBezTo>
                    <a:pt x="52" y="24"/>
                    <a:pt x="52" y="24"/>
                    <a:pt x="52" y="24"/>
                  </a:cubicBezTo>
                  <a:cubicBezTo>
                    <a:pt x="52" y="23"/>
                    <a:pt x="52" y="23"/>
                    <a:pt x="51" y="23"/>
                  </a:cubicBezTo>
                  <a:close/>
                  <a:moveTo>
                    <a:pt x="26" y="40"/>
                  </a:moveTo>
                  <a:cubicBezTo>
                    <a:pt x="18" y="40"/>
                    <a:pt x="12" y="34"/>
                    <a:pt x="12" y="26"/>
                  </a:cubicBezTo>
                  <a:cubicBezTo>
                    <a:pt x="12" y="18"/>
                    <a:pt x="18" y="12"/>
                    <a:pt x="26" y="12"/>
                  </a:cubicBezTo>
                  <a:cubicBezTo>
                    <a:pt x="34" y="12"/>
                    <a:pt x="40" y="18"/>
                    <a:pt x="40" y="26"/>
                  </a:cubicBezTo>
                  <a:cubicBezTo>
                    <a:pt x="40" y="34"/>
                    <a:pt x="34" y="40"/>
                    <a:pt x="26"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grpSp>
        <p:nvGrpSpPr>
          <p:cNvPr id="30" name="组合 29"/>
          <p:cNvGrpSpPr/>
          <p:nvPr/>
        </p:nvGrpSpPr>
        <p:grpSpPr>
          <a:xfrm>
            <a:off x="7858780" y="3554185"/>
            <a:ext cx="624336" cy="364067"/>
            <a:chOff x="4946782" y="3274077"/>
            <a:chExt cx="468313" cy="273050"/>
          </a:xfrm>
        </p:grpSpPr>
        <p:sp>
          <p:nvSpPr>
            <p:cNvPr id="33" name="Freeform 166"/>
            <p:cNvSpPr>
              <a:spLocks/>
            </p:cNvSpPr>
            <p:nvPr/>
          </p:nvSpPr>
          <p:spPr bwMode="auto">
            <a:xfrm>
              <a:off x="5134107" y="3274077"/>
              <a:ext cx="280988" cy="273050"/>
            </a:xfrm>
            <a:custGeom>
              <a:avLst/>
              <a:gdLst>
                <a:gd name="T0" fmla="*/ 49 w 122"/>
                <a:gd name="T1" fmla="*/ 48 h 119"/>
                <a:gd name="T2" fmla="*/ 100 w 122"/>
                <a:gd name="T3" fmla="*/ 26 h 119"/>
                <a:gd name="T4" fmla="*/ 43 w 122"/>
                <a:gd name="T5" fmla="*/ 47 h 119"/>
                <a:gd name="T6" fmla="*/ 8 w 122"/>
                <a:gd name="T7" fmla="*/ 89 h 119"/>
                <a:gd name="T8" fmla="*/ 22 w 122"/>
                <a:gd name="T9" fmla="*/ 36 h 119"/>
                <a:gd name="T10" fmla="*/ 122 w 122"/>
                <a:gd name="T11" fmla="*/ 27 h 119"/>
                <a:gd name="T12" fmla="*/ 72 w 122"/>
                <a:gd name="T13" fmla="*/ 105 h 119"/>
                <a:gd name="T14" fmla="*/ 15 w 122"/>
                <a:gd name="T15" fmla="*/ 100 h 119"/>
                <a:gd name="T16" fmla="*/ 49 w 122"/>
                <a:gd name="T17" fmla="*/ 4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19">
                  <a:moveTo>
                    <a:pt x="49" y="48"/>
                  </a:moveTo>
                  <a:cubicBezTo>
                    <a:pt x="65" y="36"/>
                    <a:pt x="83" y="28"/>
                    <a:pt x="100" y="26"/>
                  </a:cubicBezTo>
                  <a:cubicBezTo>
                    <a:pt x="81" y="27"/>
                    <a:pt x="61" y="34"/>
                    <a:pt x="43" y="47"/>
                  </a:cubicBezTo>
                  <a:cubicBezTo>
                    <a:pt x="27" y="58"/>
                    <a:pt x="15" y="73"/>
                    <a:pt x="8" y="89"/>
                  </a:cubicBezTo>
                  <a:cubicBezTo>
                    <a:pt x="0" y="71"/>
                    <a:pt x="5" y="48"/>
                    <a:pt x="22" y="36"/>
                  </a:cubicBezTo>
                  <a:cubicBezTo>
                    <a:pt x="70" y="0"/>
                    <a:pt x="122" y="27"/>
                    <a:pt x="122" y="27"/>
                  </a:cubicBezTo>
                  <a:cubicBezTo>
                    <a:pt x="92" y="31"/>
                    <a:pt x="98" y="86"/>
                    <a:pt x="72" y="105"/>
                  </a:cubicBezTo>
                  <a:cubicBezTo>
                    <a:pt x="55" y="119"/>
                    <a:pt x="30" y="116"/>
                    <a:pt x="15" y="100"/>
                  </a:cubicBezTo>
                  <a:cubicBezTo>
                    <a:pt x="14" y="98"/>
                    <a:pt x="25" y="67"/>
                    <a:pt x="49"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4" name="Freeform 167"/>
            <p:cNvSpPr>
              <a:spLocks/>
            </p:cNvSpPr>
            <p:nvPr/>
          </p:nvSpPr>
          <p:spPr bwMode="auto">
            <a:xfrm>
              <a:off x="4946782" y="3416952"/>
              <a:ext cx="187325" cy="128588"/>
            </a:xfrm>
            <a:custGeom>
              <a:avLst/>
              <a:gdLst>
                <a:gd name="T0" fmla="*/ 44 w 81"/>
                <a:gd name="T1" fmla="*/ 18 h 56"/>
                <a:gd name="T2" fmla="*/ 10 w 81"/>
                <a:gd name="T3" fmla="*/ 27 h 56"/>
                <a:gd name="T4" fmla="*/ 46 w 81"/>
                <a:gd name="T5" fmla="*/ 15 h 56"/>
                <a:gd name="T6" fmla="*/ 80 w 81"/>
                <a:gd name="T7" fmla="*/ 22 h 56"/>
                <a:gd name="T8" fmla="*/ 53 w 81"/>
                <a:gd name="T9" fmla="*/ 1 h 56"/>
                <a:gd name="T10" fmla="*/ 0 w 81"/>
                <a:gd name="T11" fmla="*/ 36 h 56"/>
                <a:gd name="T12" fmla="*/ 55 w 81"/>
                <a:gd name="T13" fmla="*/ 55 h 56"/>
                <a:gd name="T14" fmla="*/ 81 w 81"/>
                <a:gd name="T15" fmla="*/ 30 h 56"/>
                <a:gd name="T16" fmla="*/ 44 w 81"/>
                <a:gd name="T17"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6">
                  <a:moveTo>
                    <a:pt x="44" y="18"/>
                  </a:moveTo>
                  <a:cubicBezTo>
                    <a:pt x="31" y="18"/>
                    <a:pt x="19" y="21"/>
                    <a:pt x="10" y="27"/>
                  </a:cubicBezTo>
                  <a:cubicBezTo>
                    <a:pt x="20" y="20"/>
                    <a:pt x="32" y="15"/>
                    <a:pt x="46" y="15"/>
                  </a:cubicBezTo>
                  <a:cubicBezTo>
                    <a:pt x="59" y="14"/>
                    <a:pt x="71" y="17"/>
                    <a:pt x="80" y="22"/>
                  </a:cubicBezTo>
                  <a:cubicBezTo>
                    <a:pt x="77" y="9"/>
                    <a:pt x="66" y="0"/>
                    <a:pt x="53" y="1"/>
                  </a:cubicBezTo>
                  <a:cubicBezTo>
                    <a:pt x="15" y="2"/>
                    <a:pt x="0" y="36"/>
                    <a:pt x="0" y="36"/>
                  </a:cubicBezTo>
                  <a:cubicBezTo>
                    <a:pt x="16" y="26"/>
                    <a:pt x="35" y="56"/>
                    <a:pt x="55" y="55"/>
                  </a:cubicBezTo>
                  <a:cubicBezTo>
                    <a:pt x="69" y="55"/>
                    <a:pt x="80" y="43"/>
                    <a:pt x="81" y="30"/>
                  </a:cubicBezTo>
                  <a:cubicBezTo>
                    <a:pt x="81" y="29"/>
                    <a:pt x="63" y="17"/>
                    <a:pt x="44"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35" name="Freeform 168"/>
            <p:cNvSpPr>
              <a:spLocks/>
            </p:cNvSpPr>
            <p:nvPr/>
          </p:nvSpPr>
          <p:spPr bwMode="auto">
            <a:xfrm>
              <a:off x="5042032" y="3274077"/>
              <a:ext cx="111125" cy="138113"/>
            </a:xfrm>
            <a:custGeom>
              <a:avLst/>
              <a:gdLst>
                <a:gd name="T0" fmla="*/ 29 w 48"/>
                <a:gd name="T1" fmla="*/ 26 h 60"/>
                <a:gd name="T2" fmla="*/ 13 w 48"/>
                <a:gd name="T3" fmla="*/ 5 h 60"/>
                <a:gd name="T4" fmla="*/ 32 w 48"/>
                <a:gd name="T5" fmla="*/ 27 h 60"/>
                <a:gd name="T6" fmla="*/ 37 w 48"/>
                <a:gd name="T7" fmla="*/ 53 h 60"/>
                <a:gd name="T8" fmla="*/ 44 w 48"/>
                <a:gd name="T9" fmla="*/ 27 h 60"/>
                <a:gd name="T10" fmla="*/ 3 w 48"/>
                <a:gd name="T11" fmla="*/ 0 h 60"/>
                <a:gd name="T12" fmla="*/ 6 w 48"/>
                <a:gd name="T13" fmla="*/ 45 h 60"/>
                <a:gd name="T14" fmla="*/ 32 w 48"/>
                <a:gd name="T15" fmla="*/ 56 h 60"/>
                <a:gd name="T16" fmla="*/ 29 w 48"/>
                <a:gd name="T1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0">
                  <a:moveTo>
                    <a:pt x="29" y="26"/>
                  </a:moveTo>
                  <a:cubicBezTo>
                    <a:pt x="25" y="17"/>
                    <a:pt x="20" y="10"/>
                    <a:pt x="13" y="5"/>
                  </a:cubicBezTo>
                  <a:cubicBezTo>
                    <a:pt x="21" y="9"/>
                    <a:pt x="28" y="17"/>
                    <a:pt x="32" y="27"/>
                  </a:cubicBezTo>
                  <a:cubicBezTo>
                    <a:pt x="36" y="36"/>
                    <a:pt x="38" y="45"/>
                    <a:pt x="37" y="53"/>
                  </a:cubicBezTo>
                  <a:cubicBezTo>
                    <a:pt x="45" y="48"/>
                    <a:pt x="48" y="37"/>
                    <a:pt x="44" y="27"/>
                  </a:cubicBezTo>
                  <a:cubicBezTo>
                    <a:pt x="32" y="1"/>
                    <a:pt x="3" y="0"/>
                    <a:pt x="3" y="0"/>
                  </a:cubicBezTo>
                  <a:cubicBezTo>
                    <a:pt x="15" y="9"/>
                    <a:pt x="0" y="31"/>
                    <a:pt x="6" y="45"/>
                  </a:cubicBezTo>
                  <a:cubicBezTo>
                    <a:pt x="10" y="55"/>
                    <a:pt x="22" y="60"/>
                    <a:pt x="32" y="56"/>
                  </a:cubicBezTo>
                  <a:cubicBezTo>
                    <a:pt x="32" y="56"/>
                    <a:pt x="35" y="40"/>
                    <a:pt x="2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ea"/>
              </a:endParaRPr>
            </a:p>
          </p:txBody>
        </p:sp>
      </p:grpSp>
      <p:sp>
        <p:nvSpPr>
          <p:cNvPr id="36" name="Freeform 116"/>
          <p:cNvSpPr>
            <a:spLocks noEditPoints="1"/>
          </p:cNvSpPr>
          <p:nvPr/>
        </p:nvSpPr>
        <p:spPr bwMode="auto">
          <a:xfrm>
            <a:off x="10520964" y="3522219"/>
            <a:ext cx="467723" cy="412751"/>
          </a:xfrm>
          <a:custGeom>
            <a:avLst/>
            <a:gdLst>
              <a:gd name="T0" fmla="*/ 209 w 221"/>
              <a:gd name="T1" fmla="*/ 95 h 195"/>
              <a:gd name="T2" fmla="*/ 209 w 221"/>
              <a:gd name="T3" fmla="*/ 82 h 195"/>
              <a:gd name="T4" fmla="*/ 221 w 221"/>
              <a:gd name="T5" fmla="*/ 82 h 195"/>
              <a:gd name="T6" fmla="*/ 221 w 221"/>
              <a:gd name="T7" fmla="*/ 74 h 195"/>
              <a:gd name="T8" fmla="*/ 110 w 221"/>
              <a:gd name="T9" fmla="*/ 0 h 195"/>
              <a:gd name="T10" fmla="*/ 0 w 221"/>
              <a:gd name="T11" fmla="*/ 74 h 195"/>
              <a:gd name="T12" fmla="*/ 0 w 221"/>
              <a:gd name="T13" fmla="*/ 82 h 195"/>
              <a:gd name="T14" fmla="*/ 10 w 221"/>
              <a:gd name="T15" fmla="*/ 82 h 195"/>
              <a:gd name="T16" fmla="*/ 10 w 221"/>
              <a:gd name="T17" fmla="*/ 95 h 195"/>
              <a:gd name="T18" fmla="*/ 23 w 221"/>
              <a:gd name="T19" fmla="*/ 95 h 195"/>
              <a:gd name="T20" fmla="*/ 23 w 221"/>
              <a:gd name="T21" fmla="*/ 166 h 195"/>
              <a:gd name="T22" fmla="*/ 10 w 221"/>
              <a:gd name="T23" fmla="*/ 166 h 195"/>
              <a:gd name="T24" fmla="*/ 10 w 221"/>
              <a:gd name="T25" fmla="*/ 179 h 195"/>
              <a:gd name="T26" fmla="*/ 0 w 221"/>
              <a:gd name="T27" fmla="*/ 179 h 195"/>
              <a:gd name="T28" fmla="*/ 0 w 221"/>
              <a:gd name="T29" fmla="*/ 195 h 195"/>
              <a:gd name="T30" fmla="*/ 221 w 221"/>
              <a:gd name="T31" fmla="*/ 195 h 195"/>
              <a:gd name="T32" fmla="*/ 221 w 221"/>
              <a:gd name="T33" fmla="*/ 179 h 195"/>
              <a:gd name="T34" fmla="*/ 209 w 221"/>
              <a:gd name="T35" fmla="*/ 179 h 195"/>
              <a:gd name="T36" fmla="*/ 209 w 221"/>
              <a:gd name="T37" fmla="*/ 166 h 195"/>
              <a:gd name="T38" fmla="*/ 197 w 221"/>
              <a:gd name="T39" fmla="*/ 166 h 195"/>
              <a:gd name="T40" fmla="*/ 197 w 221"/>
              <a:gd name="T41" fmla="*/ 95 h 195"/>
              <a:gd name="T42" fmla="*/ 209 w 221"/>
              <a:gd name="T43" fmla="*/ 95 h 195"/>
              <a:gd name="T44" fmla="*/ 73 w 221"/>
              <a:gd name="T45" fmla="*/ 166 h 195"/>
              <a:gd name="T46" fmla="*/ 49 w 221"/>
              <a:gd name="T47" fmla="*/ 166 h 195"/>
              <a:gd name="T48" fmla="*/ 49 w 221"/>
              <a:gd name="T49" fmla="*/ 95 h 195"/>
              <a:gd name="T50" fmla="*/ 73 w 221"/>
              <a:gd name="T51" fmla="*/ 95 h 195"/>
              <a:gd name="T52" fmla="*/ 73 w 221"/>
              <a:gd name="T53" fmla="*/ 166 h 195"/>
              <a:gd name="T54" fmla="*/ 122 w 221"/>
              <a:gd name="T55" fmla="*/ 166 h 195"/>
              <a:gd name="T56" fmla="*/ 99 w 221"/>
              <a:gd name="T57" fmla="*/ 166 h 195"/>
              <a:gd name="T58" fmla="*/ 99 w 221"/>
              <a:gd name="T59" fmla="*/ 95 h 195"/>
              <a:gd name="T60" fmla="*/ 122 w 221"/>
              <a:gd name="T61" fmla="*/ 95 h 195"/>
              <a:gd name="T62" fmla="*/ 122 w 221"/>
              <a:gd name="T63" fmla="*/ 166 h 195"/>
              <a:gd name="T64" fmla="*/ 171 w 221"/>
              <a:gd name="T65" fmla="*/ 166 h 195"/>
              <a:gd name="T66" fmla="*/ 148 w 221"/>
              <a:gd name="T67" fmla="*/ 166 h 195"/>
              <a:gd name="T68" fmla="*/ 148 w 221"/>
              <a:gd name="T69" fmla="*/ 95 h 195"/>
              <a:gd name="T70" fmla="*/ 171 w 221"/>
              <a:gd name="T71" fmla="*/ 95 h 195"/>
              <a:gd name="T72" fmla="*/ 171 w 221"/>
              <a:gd name="T73" fmla="*/ 1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1" h="195">
                <a:moveTo>
                  <a:pt x="209" y="95"/>
                </a:moveTo>
                <a:lnTo>
                  <a:pt x="209" y="82"/>
                </a:lnTo>
                <a:lnTo>
                  <a:pt x="221" y="82"/>
                </a:lnTo>
                <a:lnTo>
                  <a:pt x="221" y="74"/>
                </a:lnTo>
                <a:lnTo>
                  <a:pt x="110" y="0"/>
                </a:lnTo>
                <a:lnTo>
                  <a:pt x="0" y="74"/>
                </a:lnTo>
                <a:lnTo>
                  <a:pt x="0" y="82"/>
                </a:lnTo>
                <a:lnTo>
                  <a:pt x="10" y="82"/>
                </a:lnTo>
                <a:lnTo>
                  <a:pt x="10" y="95"/>
                </a:lnTo>
                <a:lnTo>
                  <a:pt x="23" y="95"/>
                </a:lnTo>
                <a:lnTo>
                  <a:pt x="23" y="166"/>
                </a:lnTo>
                <a:lnTo>
                  <a:pt x="10" y="166"/>
                </a:lnTo>
                <a:lnTo>
                  <a:pt x="10" y="179"/>
                </a:lnTo>
                <a:lnTo>
                  <a:pt x="0" y="179"/>
                </a:lnTo>
                <a:lnTo>
                  <a:pt x="0" y="195"/>
                </a:lnTo>
                <a:lnTo>
                  <a:pt x="221" y="195"/>
                </a:lnTo>
                <a:lnTo>
                  <a:pt x="221" y="179"/>
                </a:lnTo>
                <a:lnTo>
                  <a:pt x="209" y="179"/>
                </a:lnTo>
                <a:lnTo>
                  <a:pt x="209" y="166"/>
                </a:lnTo>
                <a:lnTo>
                  <a:pt x="197" y="166"/>
                </a:lnTo>
                <a:lnTo>
                  <a:pt x="197" y="95"/>
                </a:lnTo>
                <a:lnTo>
                  <a:pt x="209" y="95"/>
                </a:lnTo>
                <a:close/>
                <a:moveTo>
                  <a:pt x="73" y="166"/>
                </a:moveTo>
                <a:lnTo>
                  <a:pt x="49" y="166"/>
                </a:lnTo>
                <a:lnTo>
                  <a:pt x="49" y="95"/>
                </a:lnTo>
                <a:lnTo>
                  <a:pt x="73" y="95"/>
                </a:lnTo>
                <a:lnTo>
                  <a:pt x="73" y="166"/>
                </a:lnTo>
                <a:close/>
                <a:moveTo>
                  <a:pt x="122" y="166"/>
                </a:moveTo>
                <a:lnTo>
                  <a:pt x="99" y="166"/>
                </a:lnTo>
                <a:lnTo>
                  <a:pt x="99" y="95"/>
                </a:lnTo>
                <a:lnTo>
                  <a:pt x="122" y="95"/>
                </a:lnTo>
                <a:lnTo>
                  <a:pt x="122" y="166"/>
                </a:lnTo>
                <a:close/>
                <a:moveTo>
                  <a:pt x="171" y="166"/>
                </a:moveTo>
                <a:lnTo>
                  <a:pt x="148" y="166"/>
                </a:lnTo>
                <a:lnTo>
                  <a:pt x="148" y="95"/>
                </a:lnTo>
                <a:lnTo>
                  <a:pt x="171" y="95"/>
                </a:lnTo>
                <a:lnTo>
                  <a:pt x="171" y="166"/>
                </a:lnTo>
                <a:close/>
              </a:path>
            </a:pathLst>
          </a:custGeom>
          <a:solidFill>
            <a:schemeClr val="bg1"/>
          </a:solidFill>
          <a:ln>
            <a:noFill/>
          </a:ln>
          <a:extLst/>
        </p:spPr>
        <p:txBody>
          <a:bodyPr vert="horz" wrap="square" lIns="121908" tIns="60954" rIns="121908" bIns="60954" numCol="1" anchor="t" anchorCtr="0" compatLnSpc="1">
            <a:prstTxWarp prst="textNoShape">
              <a:avLst/>
            </a:prstTxWarp>
          </a:bodyPr>
          <a:lstStyle/>
          <a:p>
            <a:endParaRPr lang="en-US">
              <a:latin typeface="+mn-ea"/>
            </a:endParaRPr>
          </a:p>
        </p:txBody>
      </p:sp>
      <p:sp>
        <p:nvSpPr>
          <p:cNvPr id="2" name="标题 1"/>
          <p:cNvSpPr>
            <a:spLocks noGrp="1"/>
          </p:cNvSpPr>
          <p:nvPr>
            <p:ph type="title"/>
          </p:nvPr>
        </p:nvSpPr>
        <p:spPr/>
        <p:txBody>
          <a:bodyPr>
            <a:normAutofit fontScale="90000"/>
          </a:bodyPr>
          <a:lstStyle/>
          <a:p>
            <a:r>
              <a:rPr lang="zh-CN" altLang="en-US" dirty="0"/>
              <a:t>单击此处添加标题</a:t>
            </a:r>
          </a:p>
        </p:txBody>
      </p:sp>
    </p:spTree>
    <p:extLst>
      <p:ext uri="{BB962C8B-B14F-4D97-AF65-F5344CB8AC3E}">
        <p14:creationId xmlns:p14="http://schemas.microsoft.com/office/powerpoint/2010/main" val="145160816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B64AE01-CBB6-493C-8F7A-BC391B6AC76D"/>
  <p:tag name="ISPRING_SCORM_RATE_SLIDES" val="1"/>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PLAYERS_CUSTOMIZATION" val="UEsDBBQAAgAIAElz5UqvSLvXOAQAAN8OAAAdAAAAdW5pdmVyc2FsL2NvbW1vbl9tZXNzYWdlcy5sbmetV+Fu2zYQ/l+g70AIKLABW9oOaFEUiQNaYmwhsuRKdJxsGARGYmwilJhKlNvsV59mD7Yn2ZGyG7vpICkdYBsm7fvudPfdd+Tx6edCog2vaqHKE+f10SsH8TJTuShXJ86Cnv36zkG1ZmXOpCr5iVMqB52Onj87lqxcNWzF4fvzZwgdF7yuYVmPzOphjUR+4szHqRvN5ji8SoNoEqVjf+KMXFXcsfIeBWqlfvrt7bvPr9+8/fn45dauD0wyw0FwCIQs0ptXPYBCGkdBCmgkSENySZ2R+RxmFy1o4IfEGW2/DLOex+TCGZnPTrtFHJOQpkngeyT1kzSMqM1FQCjxnNGVatCabTjSCm0E/4T0mkMdtag4qqXI7Q+Zgo2y4V3OvGiG/TCNSUJj36V+FDqjRFXV/S8WljV6rSpwV6Nc1Oxa8tz6BMbY3+8qXoNrpoFRCF56LeCfqmCiPOp0HeOlH05SGkVBkpLQ2+04I1LmyKuYcTMQJcYJiQGgYjWvnmCbWpZZc4SlHIYw9SfTAN7UhDAVq7WEtx4ax5xADea87LICjpAY2JUkyyj2TNLAFWLojtX1J1XlB/zYL1QXsB+6EVDQpXvg1GDsgKHGAnSjqnimu8BmJEnwhKTj6BKIDH0XDbGIzqHdzodYXJEEWoQkXTYhvvAn2BDetNiO/7v+ypihs7xHLMvAzqRvI1RTw45JKXSB7bR6mJeEfFhA1XwcfKeLW0BIrK3XSmw4hFDl3ewBTXGJZ/jzYeH/np5hPyBeCoTyomVKrdgZZwzkoVQaMSmVeQDwy/INKzOOrnnGGiD8PfwtF7n9mym2jeRjI/5CTG+l5cVWlUKPXL44GhjagZA9jrBoaghPa17c6S7Xe+E/JQpD7P8Moc+jD/SftM069qEDxkL1tyAgz0aQQFFlfys/PANH87bnQRT88maAzzDaAoQKPRXjAlJ1EMIFpHCA/ZKME5/CsF3y61rozjlmK9sW6PtFzeDgILnmD4W95jcKekJytmnHGciarXRnQfem5YH2UJ8GEHIIgKt2JAKkFAXEn/fAXMzILgOtZBw8yVI1MrctKsWtlQ3IbVPwx3P4plKF3ZWs3pG3Va3TH4mifbi4dTofME8SgmN3mro4dIk5wpmmkT2NgIsmpoAmaYDHxhxIWTCdrUErb1RT5j2B2lOYR84wgG1TmnBWZet/vvzdE+ObSNpdtN19PwgEOswIEfkK9keoNK//7AKheHxoZxd9rLan1p1dz0Ms9YEO/8vpkLWaXqgCto66/QLbtkXDlGJ3OgNCJpZ/qqmy7tG7jzDD8TmIij1fOaMZq25BkahSchCKTbUhoB7m/eHi0GgpSj7E9sc03Tww9ecp9jx7i4LmkyK7bYdXDmfFbHudknCd6gvmTnEIgvcNHs+FHghoZ8ROXqDR2/VDm28ej4yvq9peRY9f7t1M/wVQSwMEFAACAAgASXPlSgn+cEwJAwAAtQoAACcAAAB1bml2ZXJzYWwvZmxhc2hfcHVibGlzaGluZ19zZXR0aW5ncy54bWzVVt1SGjEUvucpMul4KYsWq2UWnI7A1FGBEdrqlRM2BzZjNtlusiBe9Wn6YH2SnmwEYbTOqnWm5QZyfr7znZ8cEh7eJJLMIDNCqybdqdYoARVpLtS0Sb+MutsHlBjLFGdSK2hSpSk5bFXCNB9LYeIhWIumhiCMMo3UNmlsbdoIgvl8XhUmzZxWy9wivqlGOgnSDAwoC1mQSrbAL7tIwdBWpUJI6EVnmucSiOBIQQnHjsmuZCamgTcbs+h6mulc8SMtdUay6bhJ39WKz9LGQ7VFAsolZ1oodGLbYJwLx4fJobgFEoOYxkh8v07JXHAbN+lu3aGgdfAQpcD2OTCHcqQxGWXv4BOwjDPL/NHHs3BjzVLgRXyhWCKiEWqIy79J26Orz5eDzvnpce/katTvn46OB55E4RNs4oTBZqAQCek8i2AVJ2TWsihG3ugzYdJAGKyLlmYTrTbIuTMZa4m1L7xwHpIx8B5LYK0bw2uhumi5Q8kEE5GLJv2UCSYpEZZJEa2cTT42Vtii/911S4JYOGdAzob0PryvThSzzMA6raXGuJpHrW86l5wsdE6kuAZiNcH88wR/xUDWm0MmmU4KKY6PJUYKjDgTMAd+WNT0DvBPgS4xRJKjJ05uKsH6CN9zcUvGMNEZ4gKb4YyjXBiPX30WcMqMuQdlS45bw9PjdufquNfuXGy5BBmfMRU9ExwbDklq3wKfYe5KYwgpNVZzDQIrE7HcQNEfLnhhVibN0rFjNiua7hpZgGK7BfLxmKiIcDSFyqEsYMQU0UouCIvwChk3QjOhc4MSPywe2ryIoHclQhVUp3iDMFjGISuDVtvZfV/f+7B/8LFRDX79+Ln9pNPdWhlI5qL5vXL05GJZLZeHdy4M3C54fDXYLP83N8PgvPO1TF17nYtRqW52hqXg+mWs+idlrM79KhusrbFSFHAPTf3Sw00kRSIs8L85Yi8Yk1f9g/gZe5sxecOcX3M1/puU/Wn1GNl4fYTBo88jp0mEEgkWwm3E1ZuqtVev4XvmUVWlgmibT81W5TdQSwMEFAACAAgASXPlSkcWcHiWAgAAVQoAACEAAAB1bml2ZXJzYWwvZmxhc2hfc2tpbl9zZXR0aW5ncy54bWyVVlFv2jAQft+vQOyd9GFSN8lFWimTKrEVrVXfneRILBw7si8w/v3s2CEOJCQQIeHvvu98d75zIHrPxPLLbEYSyaV6B0QmMm2RBpux9GkeV4hSLBIpEAQuhFQF5fPl11/1h0Q1c0wlD6CmanY0gXabh/ozReL3uC1IZFFScdrITC5imuwzJSuRjoaWn0pQnIm93eDH42r9OMTkTOMrQtGJaf3dPtMkpQKtIR3N5KziNAY+LfsLTbvV7ewvZAemGU6IsKQZdIs8xhfG+x2n4gQI/3DcN6cnUHc5l2VV3iVQMrMFvSvlRsMlTc34GcHLg31GBTYhu9HoFr48317sE5D8z3DuiR1XJfnW1vXiQrCHHnNYoqqARM3K2XQuj28VmvmA5Y5ybQgh1JK2JugtrXTjpou1vL9wZCINfXmkpXxKXhWwcgEH7rp4y1+tnuu7InR6xoIIFRw8GITYgi3zj6nrFTMAW+Y7Zym8CX66juDS5ETNIT9Tf5y362+sIKhZnivWLBuz3WpjZ1cHsXqg4RQyhaW28XywAuzBkajGXEzRVVBE0APLKDIpfltefKqz0SS6MPhm628tggw59HVcHaO5p8N61etuQ3prtyPde6FNzq1naK7xpzlFpElemPeSns+8zsyJKcw86lfYi9LQQb2KnZyoKajag/qQkk/dRUiEkFtnNkSWbriG6CQKSkCi/iIT76Sv+qIqYlBrc2gMmq7pYo6Xsyzn5oufDI6QdgUDRqfE3LgTlJ2bMgB8BwBVSd60rFs4S1FxZBwO0Ix+ANQJD2VGtGnRoW77iRvYYdhvHpnUkP6maBsl5HUNPYJPE5fs3jmhYULPI411nVln7Mfu5eY2s70Xkhzge6nj2tiva2hA+3fyP1BLAwQUAAIACABJc+VKeNYmCd4CAADGCQAAJgAAAHVuaXZlcnNhbC9odG1sX3B1Ymxpc2hpbmdfc2V0dGluZ3MueG1szVbBThsxEL3nKyxXHMkCpYVGm6CKBIGgJCJpCyc0WTtZC6+9tb0J4dSv6Yf1Szpek5AIGi0IquaS7HjmzXsz49nEB7eZJBNurNCqSbfrW5RwlWgm1LhJvw6ONvcpsQ4UA6kVb1KlKTlo1eK8GEph0z53Dl0tQRhlG7lr0tS5vBFF0+m0Lmxu/KmWhUN8W090FuWGW64cN1EuYYZfbpZzS1u1GiFxMH3RrJCcCIYUlPDsQB67TNIoeA0huRkbXSh2qKU2xIyHTfpuq/zMfQJSW2RceW22hUZvdg1gTHg6IPvijpOUi3GKvPd2KZkK5tIm3dn1KOgdPUYpsYME8CiHGrUodw+fcQcMHITHkM/xW2fnhmBiMwWZSAZ4Qrz8Jm0Pro+vep2Ls5Pz0+tBt3s2OOkFEmVMtIoTR6uJYiSkC5PwRZ4YnIMkRd4YMwJpeRwtm+ZuI61WyPlnMtQSS19GUTJCpnLWpJ+NAEmJcCBFsjh1YMbcHQmJGnzsdn2kHH0ADHqTFIzly4nmJ9ZXMWl914VkZKYLIsUNJ04TVFRk+CvlZLncZGR0VlolWEesFIyTieBTzg7KKt0D/i3RFabICozEUcwldyHDj0LckSEfaYO4HCY4tGgXNuDXnwWcg7UPoDDnuNE/O2l3rk/O253LDS8Q2ARU8kxwbCHPcvcW+IDalcYUUmqs5hIEViaBwvKyP0yw0q2KzMq5U5iUTfeNLEGx3QL5BEw8SHC0hCp4VcAEFNFKzggkeCmsH6GJ0IVFSxiWAG1fRDCEEqFKqmNcUJjMMG6qoG1t77zf/fBxb/9Tox79/vlrc23Q/aLoSfDZwqY4XLsqFuvi8Z2LI39Dn77szhT/6q73LjrfqlTqvHM5qNSfTr8SXLeKV/e0itdFWE69pcVUiQJulnFYY7hbpMiE4+w1h+YFjV+/5cNYvFLj31DF2vH9f0WEp8VLfeUtHkdP/s2ooX31v1er9gdQSwMEFAACAAgASXPlSqFE2vqIAQAAMgYAAB8AAAB1bml2ZXJzYWwvaHRtbF9za2luX3NldHRpbmdzLmpzjZSxbsIwEIZ3niJy1woxVKLtWqiExFCpbFUHJzlChO2LbCclRbx741Agcc6AvcS/P/9358i3H0XNYAmLXqN9+92uP/rrVgOnrbkw8NjfEG7D6tLXpdOZEXkKq1yCyBUwD6lOR8/y4UJQxky1pnH96WxNx48hkR8rCAtNaIY6XBHgD6HtqMO/Z3HUqetYU+em49JaVOMElQVlxwq15C3DHt7b0S3Rg7ECfQNd8wR6ppN2hMiL45BLUBZc1UvMcBzzZJtpLFUair+pC9DNL9/+271M3+bTLiByYxcWpB94/uxmmCw0GANpKMszLHgM4mpBHtozHhbk0VVuchtOo+AZDG6JwlTjdfs2j5yFnQ06CV6DvscKi7K4h9OYuRu5p4oTKpCnucqO3GziJsm5ZJ1tyPBS6NPMTdZ7Qug9oQ3xJGWodVDv3tNsrymdohov6pJ69IISFSWGuxXZhYaNxPqNxK2/Isat5clGNv2h6Y7uzsE036AXao1OkFxvQa8QRVPR963c/eCjwx9QSwMEFAACAAgASXPlShra6juqAAAAHwEAABoAAAB1bml2ZXJzYWwvaTE4bl9wcmVzZXRzLnhtbJ2PMQ/CIBCFd34FuV2wW9MA3UzcHHQ2FVFJ6NFw1PrzhdQYZ4dL7l3e915O9a8x8KdL5CNqaMQWuEMbrx7vGk7H3aYFTnnA6xAiOg0YgfeGKd+0eEiOXCZeIpA0PHKeOimXZRGeplQSKIY5l2ASNo6yzBhRVlJOKwor2/m/6M8NDGOcq8vsQ96jKXtRq4VTshoqc3YoPN4iyGpQ8uuuys6US0URSv48ZtgbUEsDBBQAAgAIAElz5UoIogA4ZwAAAGgAAAAcAAAAdW5pdmVyc2FsL2xvY2FsX3NldHRpbmdzLnhtbLOxr8jNUShLLSrOzM+zVTLUM1BSSM1Lzk/JzEu3VQoNcdO1UFIoLknMS0nMyc9LtVXKy1dSsLfjssnJT07MCU4tKQEqLFYoyEmsTC0KSc0FMkpS/RJzgSpf7p74ornn2cz1Svp2XABQSwMEFAACAAgAdrjDRM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SXPlSoy0vMWdCAAAkyIAACkAAAB1bml2ZXJzYWwvc2tpbl9jdXN0b21pemF0aW9uX3NldHRpbmdzLnhtbK1a227byhV971cMFBygBYrofnGhsOBlZBORKR2RtpMWhUCLY4swxVHJkRIf6OEA57UvfewP9LUf0L/pQ9H+RfcMSYmkLh4mjWIjnNlr7T179mWGyjB+8UN9EzO68n9ymU9DmzDmh8+x8iuEhgsa0GgakZgwMVAcQqG7Ih9qdyHzWUC8GoqZG3pu5H2oPblBTGoJJAMhHyYeN4zR8P2ChoyE7H1Io5Ub1NDWDTZANRJ/avW3gXRLogqwJ3dBysoabwIKSk6LL+hq7YavY/pM3z+6i5fniG5CT8ay5euaRIEfvuyFr/o67p+UDfyYmYysTpiFB/wjgVrDnsXEe2M9e0zgPpJAxgMlRFnNBQ+UkFs/9tmbBq7dZ3LK0+ekQ2A+tTEt/rmAYeQr20u3W/xzWjpwX0lUwSK63qwrhso6os/crRW0ZIiAuh6k817caPDPZQxfEtf0ho6ChzoG/2Ryw3quTIhKUi+XkoTowQ89+sUMn2gKzEqIzmdjpYESt6BBXx0YA3jqaJ0W6ndwCw+Qgbs6zF21jau2DnNGq6kP6yWKhDciCygbp1mH9cLsMcAMYxIxM/TIV6VdlM5PFVdwHYHnQS5Weh3+2WVad8JVHdRpdvtdvGup7Xa7h/Su0TQau37/qq82EW50uo32ThvwwEPNbrd51ds1+61uG55GVz1g6eCrHur0O52WsWvhFqCRqmpGS9/121fNpgra8OBK341GWr/RQM1ms90xdt1ee6Q1EEi3gUNtD7gD20Zba/d2qqY2B2000kfaqLPDBu7pXTRo4V6jsetoWrvRODj3sLq8uw6j0svJ3PkG4cktODl7iLZicA0XmygCYYesIMAZSbvXf//51//88pd//+0fSeyCFG+GmdC+6xVG98nAKZQ9w7AunguZkm+nks1QeZfESboKGaQo0xVw+XaovGuIP7KwVNfboDOtUcbMQ28ERaItXpI+0R2Vd0lflIdlfUtmZaea5DfgDirf9siZXimjtdwx5TClviljY65xSuk46pxSSsr9Uwp0ooFKmVhuo8q7pIFKgfZ9VEZV6rakj5YE08dyLRmuQAtsbr64pEOCcqrN9cntVLU+z8eT68lcM69rip5kJeJp+etWb/C12e39ZlhPcZJM9q06Hhe5kCDrNuS4LGc2Gc+BEI/nFv7k1BT+uzJ0cueMTQvXlPQflQmmM3xfU/hvGejdbIYtZ26PTQPPTXtuTRzhlzF2sFFTPtMNWrpbghhFW598QWxJEJRnPyIoDnxPTPCS7YcbIqHPmNyqpjWfYduZmbpjTqyaYtMoev2tYHY3bAnBs3Rj5Pmx+whXMKEWQkTM8/IC2sWtDsFftvRBkq5cP3wvo32mPpjW9dyZTMb2HFtGNlJTcOghI3K5pupEM9XGM+CIXOjZ3wafi+gTDEgNgsokN+b1zRh+HG7Ijf+8DOCHfYM1UwxbMiWhBBACB88g6mz7YTIzuA9BIXLR2o3jLzTyCkGT3zoJbtPSJxCaupPjdzhNxg0b74cLCB2yYBJ8t9i21Ws81yafIMYhNycVQZOPkJIfK4I+YxtyCNsSMEu9N69VnhE8DbMEyXJw4fJ4D16Ru1gAjntz69NNDCPcw5AmIhvjyops/OMd7KOpjk8ke8IJfhY7+OxvCVgReVJRBQVIxwaPqx/vzD/MR6o5xsYcAs2YPMwdUR+5PhcKSUgZcoOA8mWAatfbuuGCoEeycDeQDq8g5vmeEOPbL4z588b/CbksLUI/pPXLMvCnH95Xt65Q9Y6NXMFRGZTBWWXN3tKeW8E3GsID/qwVMg6oboKdpLJmQmZoPq0EwlDReemCIhxUAprWCNRNk7oAhYPfaioRWJOUw6LoO2juwXMFQ+7Bo9UoHrBmmw407QfyyE+xEmCx3cmund5pftcICFzq9rv9SJ4opEtA3G3SEKEGiu2X2eVcyy2UKMd0xmC4BZzPSV8F1sBf8bO4HO3dLc5ckZSVwnoe6CbwRA4H/osoLeDnzYoc9/OniK7EaODGWVwnxe3332lIssRZondarRHZWJ3pN3NdtXTMz4c8qwJ5HMQot2zs2POxqnEGCNaVyxZLKKxP/NQuz5Wc7ww8UoEvda9N3Gix/NfPf5enKdmTjKJ09HdVeSAFedXCe74/WpSR+E8SPI6qFaHiQRKYHo8zqPxp2TEhTP4vB1A3aQYruuIvLKRUQyCm26g6jqrf3EKs2iI06SZaSPXvPMmtOvsI5Uec3GrKrRu9QPlyKA2qEgnP89hklW04XFg2LPBDUhH+3f2AL94xp3PVMMRNDnI08BcvSRP04DiavrRBAVzpKvDpN6oFNbJESTyfVecULSYrR1ASkudDQdie7Dj7gcP1GK7fdMMKt+2QRTSY8vcUxy/mQIC/VoEwVljEL2jZU14iXtIv6d4p4kuuYT0/VBadgg1TfjBLKYtjZekZzx0vz5uOlAXvaQDVWU+Wk6MujpdRuq6J93h5BfuxI8vh0JxO5Uw/DJblLfKVHcnnBsvyNm9ZEzilH9tUnspDs5crmhvlx2X2DmRIKKpUpix7LApxE8b8LVucW0k6UJRcUY8oovc6/oqk+czH8hbXz5g8DPeniFuOeXy101tJaeIQv/XLATwU38Oej26xDsjBvK/F86kUSGVO5UDyNrjsjGQUsdc1+VCD87+7WPJSH9dQyvGhxt15+CrpFG6dFTRezyohV6Kei3JeCRfyKp5DJN9cX4TQJNkvg4b1IzcN65c2aJjSnt+/cLN6JBGGEPBJFpvFsbz0MnuvcS+OhUXYmck8ni2BOoR7SobJDRSiShyqslRJHvLzq03A/IBsSVaocgM511xe/TCG1Lgc2SobkyeWj+10pHIKpJXuEIh56eLEWZi4FhUrZ36iYsYx9zEWqz9RquS6UValebTnRZOBQtyeUAay5/w/rOfbLJSoo2/KymMABb6z/+/kf1BLAwQUAAIACABKc+VK9jMdsIQLAADBGQAAFwAAAHVuaXZlcnNhbC91bml2ZXJzYWwucG5n7ZZ7VFLZHsdPL2vqljP3ZupV7GHNo7GsTCsU6KFZt1HzcX2kQI0jVESEhgqIzm3uDJOa1Ewjvp10GWqCNQ7hmxqbMBGxASFCpCIlAWEUEBWBizV3rfvXXev+edfyrLXX+eyzzv5+f2ef32/vffVkZPja1X9dDQDA2uPHQmMAYFkYACxtWuXifOLbseGE87YkIyb8MMAa8B53dpajD0UcAoB7tDXzZ1Y4++9dOpaUAQDrehbaEh6u/gsA8Iw/HnooLhsxodhB25om550Rrz58BfH1EeyVF8s2HVu1+ruwfzw8E71q13LThx97v7dhpRI4NLgJvzVx+WqIMGNAQFS6sxOyCGa+/jMHzfdAQAscboOKzFpNFeWlM6xNJR8vBYCaq1ucWLaIi7iIi7iIi7iIi7iIi7iIi7iI/0cIcgvLs5mlAnV1Xq7xsRduuHOq79N9/p2//1JZ3p5CmNWkS0ZXAJv4rQKwHNHpH0vnjqlosJGf4ck8JoFkk51T0hv4eU8m5gTRJquBq+ycn+KL1pATGDtx8IsAsMfZ9c+a/tUae/s+RtvObFANc7DTR27rRUdYjvjy2jc9rrAKxIMOKKHN/6Ucx+2qPCJOK/lVRoPZs5O7A5EU8xCMOuUndv27clqZ57DBqHZeNldnfXnH2kTj5JhrXGGmXIXZ4wCP2ARqRhxvf+RfGk/vGOAixg/wvr/Z9RDQxQjrpB6hEEO3VQ+TXuaABy4oMCXtOGFXT2rGeoX0VROfcpGNT2LAvdKo9Wtb61Y3gjuDHmA0kazmEC+CPOFPQ1gENwRceN63w1BQJkWQsehBCcnMljBVbFJK3FnxT/ZcgW53epHxWVZnO8tW0FKMPKzIpM8rohkUPbIIGI4yd8YLf2hRF2DKAlsIrHMaKFRdUFNeezbzlp5fEYsNlVRGIzG+GRHYu4KgRIzwQevmUwxC7zi+vV3Be1DftdXtcJrnOrcHXZx7h+8bWooa42nUkYxEWtsklYDtoUhTXz8z1msHlYZgBFydG4Lcnq+5r63uORGhhAFf3FFzZcZHbEGZDCwNUg+jNoSFazieQ5X4XlCM15Dqm4md0+shwYRqP0NHboVfKrvb0LXfbSdom5t7bW5I3CU/y5yYa1FwOnx8eVXhFCRNxFYRvK9RK5Ph1FGhqg1NDF5ynVFlQQk/kO7HoLQpcnGGo21kzj8/UuxVj9H8MMOG57A364f0aHSm0qz6wnOV2bbHr28KP8Q4EGw/dVlHKqwg+VB9cBNTlTV5Lv4Q4HWjepCEJ07PX7rWgro/EDgww6qOvTCSXwIvse6hDzpVi73qauc2s0avvJGVKbJs+5NcfvF7J0k8+20hioGMhNCO0PYF61Lm0L//tuwgi4THTw9fYi7IsQd0qpXJ2AW56+/krOLkmkwQ40r9aot31odycfKLx++DYLFxVEvy676Z0ppoEFeZGz9nhBISq+PvwDtV+HCrjy+jineL95cwYDjB3LmfjGgdSwpIVpepr9MadMbhmrPjg2mM/m3efw5zC+kYMSR6PbctsVSNPt5Oj+YYZxDidn9wjoaOUfi7MUEs0HEzW3UmhRGJLry2+ga+Mq2kUOKc7opwyE5OSnHHhjDCLJpqCIYAUybjrI74sgwtuFCJqZKt6U5+Oy3fpqLe2YldULgL+p9ytDFajmAHesK0v7qdaZ18+oF4eygpaaLynGrjqTenNaprFvjKz0AIpGVFuMLQ4U32IZSBTlFTiilnMhu7ddT+7FkUPwuEWHawavJAutZUIFcV4nruuH/ASzOnJAmb+UZvWkAk9oTpXKHcDUI4xW7q3klnLmQYJpZex1JlJyIft/uYDQtNJp5qt2msk5lNDSJmj5aYm4I+wBveACFwvTHG+Ee6pd4BJ6g7g9O+VKdOG/eXz4Xt/2a8tcmhQKKXHSwedZmXyOqiOFX0zAYOhlkZ2dWbwLe2MZE/6sbdfYP33+9f8BQ93tVw0tNVbtmC22HY1aAdlnKQKXp5ajWYCx64F2tR7Jbgnn4tK934H07PWoRT2SqpDLheu+9uVOnouMmFsFESvfdifcKDQlxUc09fN19kmPLwZUl2uB1V4V0rnZUruT1k1vZkhkX7V0c0x0o7fqmvveSZR7FWqbq9Gf6qDeWcLSh0Tr8fqF13c0kVTSZMFUK7cqYJQcDrxG6ItuQT/tqpEXKsUlhTf9sOxI6f/NgapCMbnngcBJ1u4QyB9jjrp0lQ32zcHR0n4qRuzCN6SVK255OE4v8mXQJxvVAZ42Vg4xGie7HkoPOzrU8RXuZAvso03l+4eZBMnzMeA63lc8Qg8IJBRIP2FJ3JQk7IZG5hJ/h3PWHKAD3xr+qY6LiWobFAFJr0zkamcS7CrYoJy+sn3+dFgOL5X/b05/qQp8dHW5pblmzi6YintbrfyLdItZT5Oyi3NWZizSTzNCUbO0wL0K/QlDQ22yRtz2/rRpMX0pX9CaHNSqI50nr35D/WJsVKMSHMSWwGOydF4ptvzyteB8/s8268wnilnlTx9jV3z2kEPVRXRyDNB9JOdNgsOJpv0WmFTn0PXY2AWsFeQLofrDq9/yY+Kho3YzEdJRsmxw8muhxMkt/d6AAOcQn6mxyAVcpsCaprDs9b12iHz90fz6NpBbcdyh/X9U0a4yDOHxecDwZznnW67Q5W/VFDm+12q6E8CmYzBeWgGE+NLx5+JVeJ8RjQaY5MeFII5auuLaRmUVqJd0Ca0mV2T/75OSyOz4Vm9X5ja+Wdkyb3rXuXKyazh8V0c0d0HLn3b6Cswoe52tPCupp6Sx/2HvHTzzMf8/p/u8WPLD2S49x+HV0i11LwReYyXZBVVhrBXSp9nGYz2J2f+dMFGao8QsY5NOI1kbr+Gnnz3DxfN5HBF+khoaPi+uSAZDS2L7uUB0sclLKL6ZPg6TiTeCKWExZhEGi18EMyBlzEwTGDfXL7TOcushecx/5wDuTapuUT8lcorb6co8y1jlE35rbOmqVIAaTcnzufTqoucwjucVOOtogUgYRcW5/4wiyrBwP0xgjdefZbV8qeeyjdP2LfQPKS7F+3Pu9t7gku1ljhAayEG4PUrF3ewW+zDc4anYjG1d7pIftH7TBo71aAIxUfmm1TE+kUsCrZxToNCXyfXEzm3F/4DR3Av2MjoIfQ3xZrKVNPPtqnzDEKJsQW/qj5R/urAv/bXooxvXDKvjdK2IBitOE09FO27yp2yLNIwGuZOQc/8XaZj8orGvdYKBv3F939Zduf0xGkcaS20zgQHIUNlZ5R4RE5k7+Wu0JnXjSoSq27VZRzYxmNsnOIz4Hevd1dO9Ik/ZK2sXHhbtCJ9Wuhc29qGZJS5zg/mmWEbIigofV2P8MJo6nifGYZ3QNIN8s7YlALq3Kl3Vv0SejTg+vTBqa630VIvLpkU4ItkBMLRV5W/vFSwZeM98O+ksnVmoBQ/rU3o+r8Too+V5iNLJut0CSFHB8iAtex8wEyKXRhT1WZHIzL26P31sOYEOuRNWb3PtIy0rS07zxdga6mTDevxWbkoYh5ZQx1HJ/7POPqAXPXIyCFip6syHB/a1ieAbXgRp63NXdscyW6tWV2QXLns9vt3USjYB/OeTDqGHfhtMmNoihYhCHWyD3A8yk5wa27FUmed50EeiUOxgA7smsTd0wMm6VI1d7OKj67cHaag/68FRM1WBtOu83YXf42fxP8wSmvjjdGGr0N21xekFKs6oJ1MlbXGARFz9592TmIt1JW7KUXwhydtgtPtc1cKIRZtdLVZ9iHUZSsBYBLWeI1KKnHUepFKQLjISG0Pyq4FU5JfBHTPIP4vMgZ+xYGFGmSJOMUITkzvzeImhQ3zEEd4KJNS4HWcr0oSLu5hdARZJvD4ePW183MqqtxVSHEdCujndfQc97Tqe/4nw/KzwQCxxLsP4tAnstjHIDzOh4WGco6fPrKvwBQSwMEFAACAAgASnPlSm1RGTtKAAAAagAAABsAAAB1bml2ZXJzYWwvdW5pdmVyc2FsLnBuZy54bWyzsa/IzVEoSy0qzszPs1Uy1DNQsrfj5bIpKEoty0wtV6gAihnpGUCAkkIlKrc8M6Ukw1bJwtAYIZaRmpmeUWKrZGZoABfUBxoJAFBLAQIAABQAAgAIAElz5UqvSLvXOAQAAN8OAAAdAAAAAAAAAAEAAAAAAAAAAAB1bml2ZXJzYWwvY29tbW9uX21lc3NhZ2VzLmxuZ1BLAQIAABQAAgAIAElz5UoJ/nBMCQMAALUKAAAnAAAAAAAAAAEAAAAAAHMEAAB1bml2ZXJzYWwvZmxhc2hfcHVibGlzaGluZ19zZXR0aW5ncy54bWxQSwECAAAUAAIACABJc+VKRxZweJYCAABVCgAAIQAAAAAAAAABAAAAAADBBwAAdW5pdmVyc2FsL2ZsYXNoX3NraW5fc2V0dGluZ3MueG1sUEsBAgAAFAACAAgASXPlSnjWJgneAgAAxgkAACYAAAAAAAAAAQAAAAAAlgoAAHVuaXZlcnNhbC9odG1sX3B1Ymxpc2hpbmdfc2V0dGluZ3MueG1sUEsBAgAAFAACAAgASXPlSqFE2vqIAQAAMgYAAB8AAAAAAAAAAQAAAAAAuA0AAHVuaXZlcnNhbC9odG1sX3NraW5fc2V0dGluZ3MuanNQSwECAAAUAAIACABJc+VKGtrqO6oAAAAfAQAAGgAAAAAAAAABAAAAAAB9DwAAdW5pdmVyc2FsL2kxOG5fcHJlc2V0cy54bWxQSwECAAAUAAIACABJc+VKCKIAOGcAAABoAAAAHAAAAAAAAAABAAAAAABfEAAAdW5pdmVyc2FsL2xvY2FsX3NldHRpbmdzLnhtbFBLAQIAABQAAgAIAHa4w0TOggk37AIAAIgIAAAUAAAAAAAAAAEAAAAAAAARAAB1bml2ZXJzYWwvcGxheWVyLnhtbFBLAQIAABQAAgAIAElz5UqMtLzFnQgAAJMiAAApAAAAAAAAAAEAAAAAAB4UAAB1bml2ZXJzYWwvc2tpbl9jdXN0b21pemF0aW9uX3NldHRpbmdzLnhtbFBLAQIAABQAAgAIAEpz5Ur2Mx2whAsAAMEZAAAXAAAAAAAAAAAAAAAAAAIdAAB1bml2ZXJzYWwvdW5pdmVyc2FsLnBuZ1BLAQIAABQAAgAIAEpz5UptURk7SgAAAGoAAAAbAAAAAAAAAAEAAAAAALsoAAB1bml2ZXJzYWwvdW5pdmVyc2FsLnBuZy54bWxQSwUGAAAAAAsACwBJAwAAPikAAAAA"/>
  <p:tag name="ISPRING_PRESENTATION_TITLE" val="0人工智能科技商务汇报动态通用PPT模板"/>
  <p:tag name="ISPRING_RESOURCE_PATHS_HASH_PRESENTER" val="20a247ea59461018fe6041cafe3c2a1e7b4a9cb5"/>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722">
      <a:dk1>
        <a:sysClr val="windowText" lastClr="000000"/>
      </a:dk1>
      <a:lt1>
        <a:sysClr val="window" lastClr="FFFFFF"/>
      </a:lt1>
      <a:dk2>
        <a:srgbClr val="565E6D"/>
      </a:dk2>
      <a:lt2>
        <a:srgbClr val="E7E6E6"/>
      </a:lt2>
      <a:accent1>
        <a:srgbClr val="7D8BA8"/>
      </a:accent1>
      <a:accent2>
        <a:srgbClr val="565E6D"/>
      </a:accent2>
      <a:accent3>
        <a:srgbClr val="7D8BA8"/>
      </a:accent3>
      <a:accent4>
        <a:srgbClr val="565E6D"/>
      </a:accent4>
      <a:accent5>
        <a:srgbClr val="7D8BA8"/>
      </a:accent5>
      <a:accent6>
        <a:srgbClr val="565E6D"/>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3770</Words>
  <Application>Microsoft Office PowerPoint</Application>
  <PresentationFormat>宽屏</PresentationFormat>
  <Paragraphs>450</Paragraphs>
  <Slides>37</Slides>
  <Notes>37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Agency FB</vt:lpstr>
      <vt:lpstr>Arial Black</vt:lpstr>
      <vt:lpstr>Century Gothic</vt:lpstr>
      <vt:lpstr>方正大黑简体</vt:lpstr>
      <vt:lpstr>宋体</vt:lpstr>
      <vt:lpstr>微软雅黑</vt:lpstr>
      <vt:lpstr>Arial</vt:lpstr>
      <vt:lpstr>Calibri</vt:lpstr>
      <vt:lpstr>Impact</vt:lpstr>
      <vt:lpstr>Office 主题</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0人工智能科技商务汇报动态通用PPT模板</dc:title>
  <dc:creator>23</dc:creator>
  <cp:lastModifiedBy>office3624</cp:lastModifiedBy>
  <cp:revision>23</cp:revision>
  <dcterms:created xsi:type="dcterms:W3CDTF">2015-05-05T08:02:14Z</dcterms:created>
  <dcterms:modified xsi:type="dcterms:W3CDTF">2017-07-10T06:34:06Z</dcterms:modified>
</cp:coreProperties>
</file>